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4"/>
    <p:sldMasterId id="214748371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
      <p:font typeface="Roboto Mon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regular.fntdata"/><Relationship Id="rId22" Type="http://schemas.openxmlformats.org/officeDocument/2006/relationships/font" Target="fonts/RobotoMono-italic.fntdata"/><Relationship Id="rId21" Type="http://schemas.openxmlformats.org/officeDocument/2006/relationships/font" Target="fonts/RobotoMono-bold.fntdata"/><Relationship Id="rId23"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roovy-lang.or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b.docker.com/" TargetMode="External"/><Relationship Id="rId3" Type="http://schemas.openxmlformats.org/officeDocument/2006/relationships/hyperlink" Target="https://quay.i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roovy-lang.or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10:15-10:35am EST - 20 minutes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Suggest - lead off my saying many analyses can be done and planned which Hampton will summarise - case-control and beyond</a:t>
            </a:r>
            <a:endParaRPr/>
          </a:p>
          <a:p>
            <a:pPr indent="0" lvl="0" marL="0" rtl="0" algn="l">
              <a:lnSpc>
                <a:spcPct val="100000"/>
              </a:lnSpc>
              <a:spcBef>
                <a:spcPts val="0"/>
              </a:spcBef>
              <a:spcAft>
                <a:spcPts val="0"/>
              </a:spcAft>
              <a:buSzPts val="1100"/>
              <a:buNone/>
            </a:pPr>
            <a:r>
              <a:rPr lang="en"/>
              <a:t>Here I will focus one aspect - the integration on clinical and genetic data to understand disease progression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In practice, a Nextflow workflow is made by joining together different processes. Each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can be written in any scripting language that can be executed by the Linux platform (Bash, Perl, Ruby, Python, etc.).</a:t>
            </a:r>
            <a:endParaRPr sz="12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rPr>
              <a:t>After commenting on the DSL thing… </a:t>
            </a:r>
            <a:r>
              <a:rPr lang="en" sz="1200">
                <a:solidFill>
                  <a:schemeClr val="dk1"/>
                </a:solidFill>
                <a:highlight>
                  <a:srgbClr val="FFFFFF"/>
                </a:highlight>
              </a:rPr>
              <a:t>In practical terms, Nextflow scripting is an extension of the </a:t>
            </a:r>
            <a:r>
              <a:rPr lang="en" sz="1200">
                <a:solidFill>
                  <a:schemeClr val="hlink"/>
                </a:solidFill>
                <a:highlight>
                  <a:srgbClr val="FFFFFF"/>
                </a:highlight>
                <a:uFill>
                  <a:noFill/>
                </a:uFill>
                <a:hlinkClick r:id="rId2"/>
              </a:rPr>
              <a:t>Groovy programming language</a:t>
            </a:r>
            <a:r>
              <a:rPr lang="en" sz="1200">
                <a:solidFill>
                  <a:schemeClr val="dk1"/>
                </a:solidFill>
                <a:highlight>
                  <a:srgbClr val="FFFFFF"/>
                </a:highlight>
              </a:rPr>
              <a:t> which, in turn, is a super-set of the Java programming language. Groovy can be thought of as "Python for Java", in that it simplifies the writing of code and is more approachable.</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Processes are executed independently and are isolated from each other, i.e., they do not share a common (writable) state. The only way they can communicate is via asynchronous first-in, first-out (FIFO) queues, called </a:t>
            </a:r>
            <a:r>
              <a:rPr lang="en" sz="1000">
                <a:solidFill>
                  <a:srgbClr val="188038"/>
                </a:solidFill>
                <a:highlight>
                  <a:srgbClr val="FFFFFF"/>
                </a:highlight>
                <a:latin typeface="Roboto Mono"/>
                <a:ea typeface="Roboto Mono"/>
                <a:cs typeface="Roboto Mono"/>
                <a:sym typeface="Roboto Mono"/>
              </a:rPr>
              <a:t>channels</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Any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can define one or more </a:t>
            </a:r>
            <a:r>
              <a:rPr lang="en" sz="1000">
                <a:solidFill>
                  <a:srgbClr val="188038"/>
                </a:solidFill>
                <a:highlight>
                  <a:srgbClr val="FFFFFF"/>
                </a:highlight>
                <a:latin typeface="Roboto Mono"/>
                <a:ea typeface="Roboto Mono"/>
                <a:cs typeface="Roboto Mono"/>
                <a:sym typeface="Roboto Mono"/>
              </a:rPr>
              <a:t>channels</a:t>
            </a:r>
            <a:r>
              <a:rPr lang="en" sz="1200">
                <a:solidFill>
                  <a:schemeClr val="dk1"/>
                </a:solidFill>
                <a:highlight>
                  <a:srgbClr val="FFFFFF"/>
                </a:highlight>
              </a:rPr>
              <a:t> as an </a:t>
            </a:r>
            <a:r>
              <a:rPr lang="en" sz="1000">
                <a:solidFill>
                  <a:srgbClr val="188038"/>
                </a:solidFill>
                <a:highlight>
                  <a:srgbClr val="FFFFFF"/>
                </a:highlight>
                <a:latin typeface="Roboto Mono"/>
                <a:ea typeface="Roboto Mono"/>
                <a:cs typeface="Roboto Mono"/>
                <a:sym typeface="Roboto Mono"/>
              </a:rPr>
              <a:t>input</a:t>
            </a:r>
            <a:r>
              <a:rPr lang="en" sz="1200">
                <a:solidFill>
                  <a:schemeClr val="dk1"/>
                </a:solidFill>
                <a:highlight>
                  <a:srgbClr val="FFFFFF"/>
                </a:highlight>
              </a:rPr>
              <a:t> and </a:t>
            </a:r>
            <a:r>
              <a:rPr lang="en" sz="1000">
                <a:solidFill>
                  <a:srgbClr val="188038"/>
                </a:solidFill>
                <a:highlight>
                  <a:srgbClr val="FFFFFF"/>
                </a:highlight>
                <a:latin typeface="Roboto Mono"/>
                <a:ea typeface="Roboto Mono"/>
                <a:cs typeface="Roboto Mono"/>
                <a:sym typeface="Roboto Mono"/>
              </a:rPr>
              <a:t>output</a:t>
            </a:r>
            <a:r>
              <a:rPr lang="en" sz="1200">
                <a:solidFill>
                  <a:schemeClr val="dk1"/>
                </a:solidFill>
                <a:highlight>
                  <a:srgbClr val="FFFFFF"/>
                </a:highlight>
              </a:rPr>
              <a:t>. The interaction between these processes, and ultimately the workflow execution flow itself, is implicitly defined by these </a:t>
            </a:r>
            <a:r>
              <a:rPr lang="en" sz="1000">
                <a:solidFill>
                  <a:srgbClr val="188038"/>
                </a:solidFill>
                <a:highlight>
                  <a:srgbClr val="FFFFFF"/>
                </a:highlight>
                <a:latin typeface="Roboto Mono"/>
                <a:ea typeface="Roboto Mono"/>
                <a:cs typeface="Roboto Mono"/>
                <a:sym typeface="Roboto Mono"/>
              </a:rPr>
              <a:t>input</a:t>
            </a:r>
            <a:r>
              <a:rPr lang="en" sz="1200">
                <a:solidFill>
                  <a:schemeClr val="dk1"/>
                </a:solidFill>
                <a:highlight>
                  <a:srgbClr val="FFFFFF"/>
                </a:highlight>
              </a:rPr>
              <a:t> and </a:t>
            </a:r>
            <a:r>
              <a:rPr lang="en" sz="1000">
                <a:solidFill>
                  <a:srgbClr val="188038"/>
                </a:solidFill>
                <a:highlight>
                  <a:srgbClr val="FFFFFF"/>
                </a:highlight>
                <a:latin typeface="Roboto Mono"/>
                <a:ea typeface="Roboto Mono"/>
                <a:cs typeface="Roboto Mono"/>
                <a:sym typeface="Roboto Mono"/>
              </a:rPr>
              <a:t>output</a:t>
            </a:r>
            <a:r>
              <a:rPr lang="en" sz="1200">
                <a:solidFill>
                  <a:schemeClr val="dk1"/>
                </a:solidFill>
                <a:highlight>
                  <a:srgbClr val="FFFFFF"/>
                </a:highlight>
              </a:rPr>
              <a:t> declarations.</a:t>
            </a:r>
            <a:endParaRPr sz="1200">
              <a:solidFill>
                <a:schemeClr val="dk1"/>
              </a:solidFill>
              <a:highlight>
                <a:srgbClr val="FFFFFF"/>
              </a:highlight>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59b3a293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959b3a293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n practice, a Nextflow workflow is made by joining together different processes. Each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can be written in any scripting language that can be executed by the Linux platform (Bash, Perl, Ruby, Python, etc.).</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Processes are executed independently and are isolated from each other, i.e., they do not share a common (writable) state. The only way they can communicate is via asynchronous first-in, first-out (FIFO) queues, called </a:t>
            </a:r>
            <a:r>
              <a:rPr lang="en" sz="1000">
                <a:solidFill>
                  <a:srgbClr val="188038"/>
                </a:solidFill>
                <a:highlight>
                  <a:srgbClr val="FFFFFF"/>
                </a:highlight>
                <a:latin typeface="Roboto Mono"/>
                <a:ea typeface="Roboto Mono"/>
                <a:cs typeface="Roboto Mono"/>
                <a:sym typeface="Roboto Mono"/>
              </a:rPr>
              <a:t>channels</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200"/>
              </a:spcBef>
              <a:spcAft>
                <a:spcPts val="0"/>
              </a:spcAft>
              <a:buNone/>
            </a:pPr>
            <a:r>
              <a:rPr lang="en" sz="1200">
                <a:solidFill>
                  <a:schemeClr val="dk1"/>
                </a:solidFill>
                <a:highlight>
                  <a:srgbClr val="FFFFFF"/>
                </a:highlight>
              </a:rPr>
              <a:t>Any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can define one or more </a:t>
            </a:r>
            <a:r>
              <a:rPr lang="en" sz="1000">
                <a:solidFill>
                  <a:srgbClr val="188038"/>
                </a:solidFill>
                <a:highlight>
                  <a:srgbClr val="FFFFFF"/>
                </a:highlight>
                <a:latin typeface="Roboto Mono"/>
                <a:ea typeface="Roboto Mono"/>
                <a:cs typeface="Roboto Mono"/>
                <a:sym typeface="Roboto Mono"/>
              </a:rPr>
              <a:t>channels</a:t>
            </a:r>
            <a:r>
              <a:rPr lang="en" sz="1200">
                <a:solidFill>
                  <a:schemeClr val="dk1"/>
                </a:solidFill>
                <a:highlight>
                  <a:srgbClr val="FFFFFF"/>
                </a:highlight>
              </a:rPr>
              <a:t> as an </a:t>
            </a:r>
            <a:r>
              <a:rPr lang="en" sz="1000">
                <a:solidFill>
                  <a:srgbClr val="188038"/>
                </a:solidFill>
                <a:highlight>
                  <a:srgbClr val="FFFFFF"/>
                </a:highlight>
                <a:latin typeface="Roboto Mono"/>
                <a:ea typeface="Roboto Mono"/>
                <a:cs typeface="Roboto Mono"/>
                <a:sym typeface="Roboto Mono"/>
              </a:rPr>
              <a:t>input</a:t>
            </a:r>
            <a:r>
              <a:rPr lang="en" sz="1200">
                <a:solidFill>
                  <a:schemeClr val="dk1"/>
                </a:solidFill>
                <a:highlight>
                  <a:srgbClr val="FFFFFF"/>
                </a:highlight>
              </a:rPr>
              <a:t> and </a:t>
            </a:r>
            <a:r>
              <a:rPr lang="en" sz="1000">
                <a:solidFill>
                  <a:srgbClr val="188038"/>
                </a:solidFill>
                <a:highlight>
                  <a:srgbClr val="FFFFFF"/>
                </a:highlight>
                <a:latin typeface="Roboto Mono"/>
                <a:ea typeface="Roboto Mono"/>
                <a:cs typeface="Roboto Mono"/>
                <a:sym typeface="Roboto Mono"/>
              </a:rPr>
              <a:t>output</a:t>
            </a:r>
            <a:r>
              <a:rPr lang="en" sz="1200">
                <a:solidFill>
                  <a:schemeClr val="dk1"/>
                </a:solidFill>
                <a:highlight>
                  <a:srgbClr val="FFFFFF"/>
                </a:highlight>
              </a:rPr>
              <a:t>. The interaction between these processes, and ultimately the workflow execution flow itself, is implicitly defined by these </a:t>
            </a:r>
            <a:r>
              <a:rPr lang="en" sz="1000">
                <a:solidFill>
                  <a:srgbClr val="188038"/>
                </a:solidFill>
                <a:highlight>
                  <a:srgbClr val="FFFFFF"/>
                </a:highlight>
                <a:latin typeface="Roboto Mono"/>
                <a:ea typeface="Roboto Mono"/>
                <a:cs typeface="Roboto Mono"/>
                <a:sym typeface="Roboto Mono"/>
              </a:rPr>
              <a:t>input</a:t>
            </a:r>
            <a:r>
              <a:rPr lang="en" sz="1200">
                <a:solidFill>
                  <a:schemeClr val="dk1"/>
                </a:solidFill>
                <a:highlight>
                  <a:srgbClr val="FFFFFF"/>
                </a:highlight>
              </a:rPr>
              <a:t> and </a:t>
            </a:r>
            <a:r>
              <a:rPr lang="en" sz="1000">
                <a:solidFill>
                  <a:srgbClr val="188038"/>
                </a:solidFill>
                <a:highlight>
                  <a:srgbClr val="FFFFFF"/>
                </a:highlight>
                <a:latin typeface="Roboto Mono"/>
                <a:ea typeface="Roboto Mono"/>
                <a:cs typeface="Roboto Mono"/>
                <a:sym typeface="Roboto Mono"/>
              </a:rPr>
              <a:t>output</a:t>
            </a:r>
            <a:r>
              <a:rPr lang="en" sz="1200">
                <a:solidFill>
                  <a:schemeClr val="dk1"/>
                </a:solidFill>
                <a:highlight>
                  <a:srgbClr val="FFFFFF"/>
                </a:highlight>
              </a:rPr>
              <a:t> declarations.</a:t>
            </a:r>
            <a:endParaRPr sz="1200">
              <a:solidFill>
                <a:schemeClr val="dk1"/>
              </a:solidFill>
              <a:highlight>
                <a:srgbClr val="FFFFFF"/>
              </a:highlight>
            </a:endParaRPr>
          </a:p>
          <a:p>
            <a:pPr indent="0" lvl="0" marL="0" rtl="0" algn="l">
              <a:lnSpc>
                <a:spcPct val="115000"/>
              </a:lnSpc>
              <a:spcBef>
                <a:spcPts val="1200"/>
              </a:spcBef>
              <a:spcAft>
                <a:spcPts val="0"/>
              </a:spcAft>
              <a:buNone/>
            </a:pPr>
            <a:r>
              <a:t/>
            </a:r>
            <a:endParaRPr sz="1200">
              <a:solidFill>
                <a:schemeClr val="dk1"/>
              </a:solidFill>
              <a:highlight>
                <a:srgbClr val="FFFFFF"/>
              </a:highlight>
            </a:endParaRPr>
          </a:p>
          <a:p>
            <a:pPr indent="0" lvl="0" marL="0" rtl="0" algn="l">
              <a:lnSpc>
                <a:spcPct val="115000"/>
              </a:lnSpc>
              <a:spcBef>
                <a:spcPts val="1200"/>
              </a:spcBef>
              <a:spcAft>
                <a:spcPts val="0"/>
              </a:spcAft>
              <a:buNone/>
            </a:pPr>
            <a:r>
              <a:t/>
            </a:r>
            <a:endParaRPr sz="1200">
              <a:solidFill>
                <a:schemeClr val="dk1"/>
              </a:solidFill>
              <a:highlight>
                <a:srgbClr val="FFFFFF"/>
              </a:highlight>
            </a:endParaRPr>
          </a:p>
          <a:p>
            <a:pPr indent="0" lvl="0" marL="0" rtl="0" algn="l">
              <a:lnSpc>
                <a:spcPct val="115000"/>
              </a:lnSpc>
              <a:spcBef>
                <a:spcPts val="1200"/>
              </a:spcBef>
              <a:spcAft>
                <a:spcPts val="0"/>
              </a:spcAft>
              <a:buNone/>
            </a:pPr>
            <a:r>
              <a:rPr lang="en" sz="1200">
                <a:solidFill>
                  <a:schemeClr val="dk1"/>
                </a:solidFill>
                <a:highlight>
                  <a:srgbClr val="FFFFFF"/>
                </a:highlight>
              </a:rPr>
              <a:t>In Nextflow, a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is the basic computing primitive to execute foreign functions (i.e., custom scripts or tools).</a:t>
            </a:r>
            <a:endParaRPr sz="1200">
              <a:solidFill>
                <a:schemeClr val="dk1"/>
              </a:solidFill>
              <a:highlight>
                <a:srgbClr val="FFFFFF"/>
              </a:highlight>
            </a:endParaRPr>
          </a:p>
          <a:p>
            <a:pPr indent="0" lvl="0" marL="0" rtl="0" algn="l">
              <a:lnSpc>
                <a:spcPct val="115000"/>
              </a:lnSpc>
              <a:spcBef>
                <a:spcPts val="1200"/>
              </a:spcBef>
              <a:spcAft>
                <a:spcPts val="0"/>
              </a:spcAft>
              <a:buNone/>
            </a:pPr>
            <a:r>
              <a:rPr lang="en" sz="1200">
                <a:solidFill>
                  <a:schemeClr val="dk1"/>
                </a:solidFill>
                <a:highlight>
                  <a:srgbClr val="FFFFFF"/>
                </a:highlight>
              </a:rPr>
              <a:t>The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definition starts with the keyword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followed by the process name and finally the process body delimited by curly brackets.</a:t>
            </a:r>
            <a:endParaRPr sz="1200">
              <a:solidFill>
                <a:schemeClr val="dk1"/>
              </a:solidFill>
              <a:highlight>
                <a:srgbClr val="FFFFFF"/>
              </a:highlight>
            </a:endParaRPr>
          </a:p>
          <a:p>
            <a:pPr indent="0" lvl="0" marL="0" rtl="0" algn="l">
              <a:lnSpc>
                <a:spcPct val="115000"/>
              </a:lnSpc>
              <a:spcBef>
                <a:spcPts val="1200"/>
              </a:spcBef>
              <a:spcAft>
                <a:spcPts val="0"/>
              </a:spcAft>
              <a:buNone/>
            </a:pPr>
            <a:r>
              <a:rPr lang="en" sz="1200">
                <a:solidFill>
                  <a:schemeClr val="dk1"/>
                </a:solidFill>
                <a:highlight>
                  <a:srgbClr val="FFFFFF"/>
                </a:highlight>
              </a:rPr>
              <a:t>The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name is commonly written in upper case by convention.</a:t>
            </a:r>
            <a:endParaRPr sz="1200">
              <a:solidFill>
                <a:schemeClr val="dk1"/>
              </a:solidFill>
              <a:highlight>
                <a:srgbClr val="FFFFFF"/>
              </a:highlight>
            </a:endParaRPr>
          </a:p>
          <a:p>
            <a:pPr indent="0" lvl="0" marL="0" rtl="0" algn="l">
              <a:lnSpc>
                <a:spcPct val="115000"/>
              </a:lnSpc>
              <a:spcBef>
                <a:spcPts val="1200"/>
              </a:spcBef>
              <a:spcAft>
                <a:spcPts val="0"/>
              </a:spcAft>
              <a:buNone/>
            </a:pPr>
            <a:r>
              <a:rPr lang="en" sz="1200">
                <a:solidFill>
                  <a:schemeClr val="dk1"/>
                </a:solidFill>
                <a:highlight>
                  <a:srgbClr val="FFFFFF"/>
                </a:highlight>
              </a:rPr>
              <a:t>A basic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only using the </a:t>
            </a:r>
            <a:r>
              <a:rPr lang="en" sz="1000">
                <a:solidFill>
                  <a:srgbClr val="188038"/>
                </a:solidFill>
                <a:highlight>
                  <a:srgbClr val="FFFFFF"/>
                </a:highlight>
                <a:latin typeface="Roboto Mono"/>
                <a:ea typeface="Roboto Mono"/>
                <a:cs typeface="Roboto Mono"/>
                <a:sym typeface="Roboto Mono"/>
              </a:rPr>
              <a:t>script</a:t>
            </a:r>
            <a:r>
              <a:rPr lang="en" sz="1200">
                <a:solidFill>
                  <a:schemeClr val="dk1"/>
                </a:solidFill>
                <a:highlight>
                  <a:srgbClr val="FFFFFF"/>
                </a:highlight>
              </a:rPr>
              <a:t> definition block, looks like the following:</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59b3a2933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959b3a2933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Computational workflows are rarely composed of a single script or tool. More often, they depend on dozens of software components or libraries.</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Installing and maintaining such dependencies is a challenging task and the most common source of irreproducibility in scientific applications.</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To overcome these issues, we use containers that enable software dependencies, i.e. tools and libraries required by a data analysis application, to be encapsulated in one or more self-contained, ready-to-run, immutable Linux container images, that can be easily deployed in any platform that supports the container runtime.</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Containers can be executed in an isolated manner from the hosting system. Having its own copy of the file system, processing space, memory management, etc.</a:t>
            </a:r>
            <a:endParaRPr sz="1200">
              <a:solidFill>
                <a:schemeClr val="dk1"/>
              </a:solidFill>
              <a:highlight>
                <a:srgbClr val="FFFFFF"/>
              </a:highlight>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sz="1200">
                <a:solidFill>
                  <a:schemeClr val="dk1"/>
                </a:solidFill>
                <a:highlight>
                  <a:srgbClr val="FFFFFF"/>
                </a:highlight>
              </a:rPr>
              <a:t>Docker is a handy management tool to build, run and share container images.</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These images can be uploaded and published in a centralized repository known as </a:t>
            </a:r>
            <a:r>
              <a:rPr lang="en" sz="1200">
                <a:solidFill>
                  <a:schemeClr val="hlink"/>
                </a:solidFill>
                <a:highlight>
                  <a:srgbClr val="FFFFFF"/>
                </a:highlight>
                <a:uFill>
                  <a:noFill/>
                </a:uFill>
                <a:hlinkClick r:id="rId2"/>
              </a:rPr>
              <a:t>Docker Hub</a:t>
            </a:r>
            <a:r>
              <a:rPr lang="en" sz="1200">
                <a:solidFill>
                  <a:schemeClr val="dk1"/>
                </a:solidFill>
                <a:highlight>
                  <a:srgbClr val="FFFFFF"/>
                </a:highlight>
              </a:rPr>
              <a:t>, or hosted by other parties like </a:t>
            </a:r>
            <a:r>
              <a:rPr lang="en" sz="1200">
                <a:solidFill>
                  <a:schemeClr val="hlink"/>
                </a:solidFill>
                <a:highlight>
                  <a:srgbClr val="FFFFFF"/>
                </a:highlight>
                <a:uFill>
                  <a:noFill/>
                </a:uFill>
                <a:hlinkClick r:id="rId3"/>
              </a:rPr>
              <a:t>Quay</a:t>
            </a:r>
            <a:r>
              <a:rPr lang="en" sz="1200">
                <a:solidFill>
                  <a:schemeClr val="dk1"/>
                </a:solidFill>
                <a:highlight>
                  <a:srgbClr val="FFFFFF"/>
                </a:highlight>
              </a:rPr>
              <a:t>.</a:t>
            </a:r>
            <a:endParaRPr sz="1200">
              <a:solidFill>
                <a:schemeClr val="dk1"/>
              </a:solidFill>
              <a:highlight>
                <a:srgbClr val="FFFFFF"/>
              </a:highlight>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highlight>
                  <a:srgbClr val="F9F9FA"/>
                </a:highlight>
                <a:latin typeface="Roboto"/>
                <a:ea typeface="Roboto"/>
                <a:cs typeface="Roboto"/>
                <a:sym typeface="Roboto"/>
              </a:rPr>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you can significantly reduce the delay between writing code and running it in production.</a:t>
            </a:r>
            <a:endParaRPr sz="1200">
              <a:solidFill>
                <a:schemeClr val="dk1"/>
              </a:solidFill>
              <a:highlight>
                <a:srgbClr val="F9F9FA"/>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9F9FA"/>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9F9FA"/>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9F9FA"/>
                </a:highlight>
                <a:latin typeface="Roboto"/>
                <a:ea typeface="Roboto"/>
                <a:cs typeface="Roboto"/>
                <a:sym typeface="Roboto"/>
              </a:rPr>
              <a:t>Docker provides the ability to package and run an application in a loosely isolated environment called a container. The isolation and security lets you to run many containers simultaneously on a given host. Containers are lightweight and contain everything needed to run the application, so you don't need to rely on what's installed on the host. You can share containers while you work, and be sure that everyone you share with gets the same container that works in the same way.</a:t>
            </a:r>
            <a:endParaRPr sz="1200">
              <a:solidFill>
                <a:schemeClr val="dk1"/>
              </a:solidFill>
              <a:highlight>
                <a:srgbClr val="F9F9FA"/>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highlight>
                  <a:srgbClr val="F9F9FA"/>
                </a:highlight>
                <a:latin typeface="Roboto"/>
                <a:ea typeface="Roboto"/>
                <a:cs typeface="Roboto"/>
                <a:sym typeface="Roboto"/>
              </a:rPr>
              <a:t>Docker provides tooling and a platform to manage the lifecycle of your containers:</a:t>
            </a:r>
            <a:endParaRPr sz="1200">
              <a:solidFill>
                <a:schemeClr val="dk1"/>
              </a:solidFill>
              <a:highlight>
                <a:srgbClr val="F9F9FA"/>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 sz="1200">
                <a:solidFill>
                  <a:schemeClr val="dk1"/>
                </a:solidFill>
                <a:highlight>
                  <a:srgbClr val="F9F9FA"/>
                </a:highlight>
                <a:latin typeface="Roboto"/>
                <a:ea typeface="Roboto"/>
                <a:cs typeface="Roboto"/>
                <a:sym typeface="Roboto"/>
              </a:rPr>
              <a:t>Develop your application and its supporting components using containers.</a:t>
            </a:r>
            <a:endParaRPr sz="1200">
              <a:solidFill>
                <a:schemeClr val="dk1"/>
              </a:solidFill>
              <a:highlight>
                <a:srgbClr val="F9F9FA"/>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highlight>
                  <a:srgbClr val="F9F9FA"/>
                </a:highlight>
                <a:latin typeface="Roboto"/>
                <a:ea typeface="Roboto"/>
                <a:cs typeface="Roboto"/>
                <a:sym typeface="Roboto"/>
              </a:rPr>
              <a:t>The container becomes the unit for distributing and testing your application.</a:t>
            </a:r>
            <a:endParaRPr sz="1200">
              <a:solidFill>
                <a:schemeClr val="dk1"/>
              </a:solidFill>
              <a:highlight>
                <a:srgbClr val="F9F9FA"/>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highlight>
                  <a:srgbClr val="F9F9FA"/>
                </a:highlight>
                <a:latin typeface="Roboto"/>
                <a:ea typeface="Roboto"/>
                <a:cs typeface="Roboto"/>
                <a:sym typeface="Roboto"/>
              </a:rPr>
              <a:t>When you're ready, deploy your application into your production environment, as a container or an orchestrated service. This works the same whether your production environment is a local data center, a cloud provider, or a hybrid of the two.</a:t>
            </a:r>
            <a:endParaRPr sz="1200">
              <a:solidFill>
                <a:schemeClr val="dk1"/>
              </a:solidFill>
              <a:highlight>
                <a:srgbClr val="F9F9FA"/>
              </a:highlight>
              <a:latin typeface="Roboto"/>
              <a:ea typeface="Roboto"/>
              <a:cs typeface="Roboto"/>
              <a:sym typeface="Roboto"/>
            </a:endParaRPr>
          </a:p>
          <a:p>
            <a:pPr indent="0" lvl="0" marL="0" rtl="0" algn="l">
              <a:spcBef>
                <a:spcPts val="1500"/>
              </a:spcBef>
              <a:spcAft>
                <a:spcPts val="0"/>
              </a:spcAft>
              <a:buNone/>
            </a:pPr>
            <a:r>
              <a:t/>
            </a:r>
            <a:endParaRPr sz="1200">
              <a:solidFill>
                <a:schemeClr val="dk1"/>
              </a:solidFill>
              <a:highlight>
                <a:srgbClr val="F9F9FA"/>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59b3a293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59b3a293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While a </a:t>
            </a:r>
            <a:r>
              <a:rPr lang="en" sz="1000">
                <a:solidFill>
                  <a:srgbClr val="188038"/>
                </a:solidFill>
                <a:highlight>
                  <a:srgbClr val="FFFFFF"/>
                </a:highlight>
                <a:latin typeface="Roboto Mono"/>
                <a:ea typeface="Roboto Mono"/>
                <a:cs typeface="Roboto Mono"/>
                <a:sym typeface="Roboto Mono"/>
              </a:rPr>
              <a:t>process</a:t>
            </a:r>
            <a:r>
              <a:rPr lang="en" sz="1200">
                <a:solidFill>
                  <a:schemeClr val="dk1"/>
                </a:solidFill>
                <a:highlight>
                  <a:srgbClr val="FFFFFF"/>
                </a:highlight>
              </a:rPr>
              <a:t> defines </a:t>
            </a:r>
            <a:r>
              <a:rPr i="1" lang="en" sz="1200">
                <a:solidFill>
                  <a:schemeClr val="dk1"/>
                </a:solidFill>
                <a:highlight>
                  <a:srgbClr val="FFFFFF"/>
                </a:highlight>
              </a:rPr>
              <a:t>what</a:t>
            </a:r>
            <a:r>
              <a:rPr lang="en" sz="1200">
                <a:solidFill>
                  <a:schemeClr val="dk1"/>
                </a:solidFill>
                <a:highlight>
                  <a:srgbClr val="FFFFFF"/>
                </a:highlight>
              </a:rPr>
              <a:t> command or </a:t>
            </a:r>
            <a:r>
              <a:rPr lang="en" sz="1000">
                <a:solidFill>
                  <a:srgbClr val="188038"/>
                </a:solidFill>
                <a:highlight>
                  <a:srgbClr val="FFFFFF"/>
                </a:highlight>
                <a:latin typeface="Roboto Mono"/>
                <a:ea typeface="Roboto Mono"/>
                <a:cs typeface="Roboto Mono"/>
                <a:sym typeface="Roboto Mono"/>
              </a:rPr>
              <a:t>script</a:t>
            </a:r>
            <a:r>
              <a:rPr lang="en" sz="1200">
                <a:solidFill>
                  <a:schemeClr val="dk1"/>
                </a:solidFill>
                <a:highlight>
                  <a:srgbClr val="FFFFFF"/>
                </a:highlight>
              </a:rPr>
              <a:t> has to be executed, the executor determines </a:t>
            </a:r>
            <a:r>
              <a:rPr i="1" lang="en" sz="1200">
                <a:solidFill>
                  <a:schemeClr val="dk1"/>
                </a:solidFill>
                <a:highlight>
                  <a:srgbClr val="FFFFFF"/>
                </a:highlight>
              </a:rPr>
              <a:t>how</a:t>
            </a:r>
            <a:r>
              <a:rPr lang="en" sz="1200">
                <a:solidFill>
                  <a:schemeClr val="dk1"/>
                </a:solidFill>
                <a:highlight>
                  <a:srgbClr val="FFFFFF"/>
                </a:highlight>
              </a:rPr>
              <a:t> that </a:t>
            </a:r>
            <a:r>
              <a:rPr lang="en" sz="1000">
                <a:solidFill>
                  <a:srgbClr val="188038"/>
                </a:solidFill>
                <a:highlight>
                  <a:srgbClr val="FFFFFF"/>
                </a:highlight>
                <a:latin typeface="Roboto Mono"/>
                <a:ea typeface="Roboto Mono"/>
                <a:cs typeface="Roboto Mono"/>
                <a:sym typeface="Roboto Mono"/>
              </a:rPr>
              <a:t>script</a:t>
            </a:r>
            <a:r>
              <a:rPr lang="en" sz="1200">
                <a:solidFill>
                  <a:schemeClr val="dk1"/>
                </a:solidFill>
                <a:highlight>
                  <a:srgbClr val="FFFFFF"/>
                </a:highlight>
              </a:rPr>
              <a:t> is run in the target platform.</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If not otherwise specified, processes are executed on the local computer. The local executor is very useful for workflow development and testing purposes, however, for real-world computational workflows a high-performance computing (HPC) or cloud platform is often required.</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In other words, Nextflow provides an abstraction between the workflow’s functional logic and the underlying execution system (or runtime). Thus, it is possible to write a workflow that runs seamlessly on your computer, a cluster, or the cloud, without being modified. You simply define the target execution platform in the configuration file.</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Nextflow implements a declarative DSL that simplifies the writing of complex data analysis workflows as an extension of a general-purpose programming language.</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This approach makes Nextflow flexible — it provides the benefits of a concise DSL for the handling of recurrent use cases with ease </a:t>
            </a:r>
            <a:r>
              <a:rPr b="1" lang="en" sz="1200">
                <a:solidFill>
                  <a:schemeClr val="dk1"/>
                </a:solidFill>
                <a:highlight>
                  <a:srgbClr val="FFFFFF"/>
                </a:highlight>
              </a:rPr>
              <a:t>and</a:t>
            </a:r>
            <a:r>
              <a:rPr lang="en" sz="1200">
                <a:solidFill>
                  <a:schemeClr val="dk1"/>
                </a:solidFill>
                <a:highlight>
                  <a:srgbClr val="FFFFFF"/>
                </a:highlight>
              </a:rPr>
              <a:t> the flexibility and power of a general-purpose programming language to handle corner cases in the same computing environment. This would be difficult to implement using a purely declarative approach.</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In practical terms, Nextflow scripting is an extension of the </a:t>
            </a:r>
            <a:r>
              <a:rPr lang="en" sz="1200">
                <a:solidFill>
                  <a:schemeClr val="hlink"/>
                </a:solidFill>
                <a:highlight>
                  <a:srgbClr val="FFFFFF"/>
                </a:highlight>
                <a:uFill>
                  <a:noFill/>
                </a:uFill>
                <a:hlinkClick r:id="rId2"/>
              </a:rPr>
              <a:t>Groovy programming language</a:t>
            </a:r>
            <a:r>
              <a:rPr lang="en" sz="1200">
                <a:solidFill>
                  <a:schemeClr val="dk1"/>
                </a:solidFill>
                <a:highlight>
                  <a:srgbClr val="FFFFFF"/>
                </a:highlight>
              </a:rPr>
              <a:t> which, in turn, is a super-set of the Java programming language. Groovy can be thought of as "Python for Java", in that it simplifies the writing of code and is more approachable.</a:t>
            </a:r>
            <a:endParaRPr sz="1200">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59b3a2933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959b3a2933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59b3a2933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59b3a2933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59b3a2933_2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959b3a2933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59b3a2933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959b3a2933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jp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1.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1.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8">
  <p:cSld name="TITLE_1_1_1_1_1_1_1_1">
    <p:spTree>
      <p:nvGrpSpPr>
        <p:cNvPr id="9" name="Shape 9"/>
        <p:cNvGrpSpPr/>
        <p:nvPr/>
      </p:nvGrpSpPr>
      <p:grpSpPr>
        <a:xfrm>
          <a:off x="0" y="0"/>
          <a:ext cx="0" cy="0"/>
          <a:chOff x="0" y="0"/>
          <a:chExt cx="0" cy="0"/>
        </a:xfrm>
      </p:grpSpPr>
      <p:sp>
        <p:nvSpPr>
          <p:cNvPr id="10" name="Google Shape;10;p2"/>
          <p:cNvSpPr/>
          <p:nvPr/>
        </p:nvSpPr>
        <p:spPr>
          <a:xfrm>
            <a:off x="0" y="-12850"/>
            <a:ext cx="9144000" cy="5156400"/>
          </a:xfrm>
          <a:prstGeom prst="rect">
            <a:avLst/>
          </a:prstGeom>
          <a:gradFill>
            <a:gsLst>
              <a:gs pos="0">
                <a:srgbClr val="035C81"/>
              </a:gs>
              <a:gs pos="100000">
                <a:srgbClr val="0C8DC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11" name="Google Shape;11;p2"/>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13" name="Google Shape;13;p2"/>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3 Brain">
  <p:cSld name="TITLE_1_1_1_3">
    <p:spTree>
      <p:nvGrpSpPr>
        <p:cNvPr id="60" name="Shape 60"/>
        <p:cNvGrpSpPr/>
        <p:nvPr/>
      </p:nvGrpSpPr>
      <p:grpSpPr>
        <a:xfrm>
          <a:off x="0" y="0"/>
          <a:ext cx="0" cy="0"/>
          <a:chOff x="0" y="0"/>
          <a:chExt cx="0" cy="0"/>
        </a:xfrm>
      </p:grpSpPr>
      <p:sp>
        <p:nvSpPr>
          <p:cNvPr id="61" name="Google Shape;61;p11"/>
          <p:cNvSpPr/>
          <p:nvPr/>
        </p:nvSpPr>
        <p:spPr>
          <a:xfrm>
            <a:off x="0" y="-12850"/>
            <a:ext cx="9144000" cy="5156400"/>
          </a:xfrm>
          <a:prstGeom prst="rect">
            <a:avLst/>
          </a:prstGeom>
          <a:solidFill>
            <a:srgbClr val="035C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62" name="Google Shape;62;p11"/>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1"/>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4" name="Google Shape;64;p11"/>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65" name="Google Shape;65;p11"/>
          <p:cNvPicPr preferRelativeResize="0"/>
          <p:nvPr/>
        </p:nvPicPr>
        <p:blipFill rotWithShape="1">
          <a:blip r:embed="rId2">
            <a:alphaModFix amt="9000"/>
          </a:blip>
          <a:srcRect b="4923" l="34802" r="0" t="0"/>
          <a:stretch/>
        </p:blipFill>
        <p:spPr>
          <a:xfrm flipH="1">
            <a:off x="5592551" y="253175"/>
            <a:ext cx="3551449" cy="4890374"/>
          </a:xfrm>
          <a:prstGeom prst="rect">
            <a:avLst/>
          </a:prstGeom>
          <a:noFill/>
          <a:ln>
            <a:noFill/>
          </a:ln>
        </p:spPr>
      </p:pic>
      <p:pic>
        <p:nvPicPr>
          <p:cNvPr id="66" name="Google Shape;66;p11"/>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4 Brain">
  <p:cSld name="TITLE_1_1_1_2_1">
    <p:spTree>
      <p:nvGrpSpPr>
        <p:cNvPr id="67" name="Shape 67"/>
        <p:cNvGrpSpPr/>
        <p:nvPr/>
      </p:nvGrpSpPr>
      <p:grpSpPr>
        <a:xfrm>
          <a:off x="0" y="0"/>
          <a:ext cx="0" cy="0"/>
          <a:chOff x="0" y="0"/>
          <a:chExt cx="0" cy="0"/>
        </a:xfrm>
      </p:grpSpPr>
      <p:sp>
        <p:nvSpPr>
          <p:cNvPr id="68" name="Google Shape;68;p12"/>
          <p:cNvSpPr/>
          <p:nvPr/>
        </p:nvSpPr>
        <p:spPr>
          <a:xfrm>
            <a:off x="0" y="-12850"/>
            <a:ext cx="9144000" cy="5156400"/>
          </a:xfrm>
          <a:prstGeom prst="rect">
            <a:avLst/>
          </a:prstGeom>
          <a:solidFill>
            <a:srgbClr val="E3E4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69" name="Google Shape;69;p12"/>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 name="Google Shape;70;p12"/>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
        <p:nvSpPr>
          <p:cNvPr id="71" name="Google Shape;71;p12"/>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p12"/>
          <p:cNvPicPr preferRelativeResize="0"/>
          <p:nvPr/>
        </p:nvPicPr>
        <p:blipFill rotWithShape="1">
          <a:blip r:embed="rId2">
            <a:alphaModFix amt="34000"/>
          </a:blip>
          <a:srcRect b="4507" l="34802" r="0" t="0"/>
          <a:stretch/>
        </p:blipFill>
        <p:spPr>
          <a:xfrm flipH="1">
            <a:off x="5592551" y="253175"/>
            <a:ext cx="3551449" cy="4911676"/>
          </a:xfrm>
          <a:prstGeom prst="rect">
            <a:avLst/>
          </a:prstGeom>
          <a:noFill/>
          <a:ln>
            <a:noFill/>
          </a:ln>
        </p:spPr>
      </p:pic>
      <p:pic>
        <p:nvPicPr>
          <p:cNvPr id="73" name="Google Shape;73;p12"/>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5">
  <p:cSld name="TITLE_1_1_1_1">
    <p:spTree>
      <p:nvGrpSpPr>
        <p:cNvPr id="74" name="Shape 74"/>
        <p:cNvGrpSpPr/>
        <p:nvPr/>
      </p:nvGrpSpPr>
      <p:grpSpPr>
        <a:xfrm>
          <a:off x="0" y="0"/>
          <a:ext cx="0" cy="0"/>
          <a:chOff x="0" y="0"/>
          <a:chExt cx="0" cy="0"/>
        </a:xfrm>
      </p:grpSpPr>
      <p:sp>
        <p:nvSpPr>
          <p:cNvPr id="75" name="Google Shape;75;p13"/>
          <p:cNvSpPr/>
          <p:nvPr/>
        </p:nvSpPr>
        <p:spPr>
          <a:xfrm>
            <a:off x="0" y="-12850"/>
            <a:ext cx="9144000" cy="51564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76" name="Google Shape;76;p13"/>
          <p:cNvSpPr/>
          <p:nvPr/>
        </p:nvSpPr>
        <p:spPr>
          <a:xfrm>
            <a:off x="132550" y="126150"/>
            <a:ext cx="8887800" cy="4887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7" name="Google Shape;77;p13"/>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8" name="Google Shape;78;p13"/>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79" name="Google Shape;79;p13"/>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6 Brain">
  <p:cSld name="TITLE_1_1_1_1_1_1">
    <p:spTree>
      <p:nvGrpSpPr>
        <p:cNvPr id="80" name="Shape 80"/>
        <p:cNvGrpSpPr/>
        <p:nvPr/>
      </p:nvGrpSpPr>
      <p:grpSpPr>
        <a:xfrm>
          <a:off x="0" y="0"/>
          <a:ext cx="0" cy="0"/>
          <a:chOff x="0" y="0"/>
          <a:chExt cx="0" cy="0"/>
        </a:xfrm>
      </p:grpSpPr>
      <p:sp>
        <p:nvSpPr>
          <p:cNvPr id="81" name="Google Shape;81;p14"/>
          <p:cNvSpPr/>
          <p:nvPr/>
        </p:nvSpPr>
        <p:spPr>
          <a:xfrm>
            <a:off x="0" y="-12850"/>
            <a:ext cx="9144000" cy="5156400"/>
          </a:xfrm>
          <a:prstGeom prst="rect">
            <a:avLst/>
          </a:prstGeom>
          <a:gradFill>
            <a:gsLst>
              <a:gs pos="0">
                <a:srgbClr val="0C8DC3"/>
              </a:gs>
              <a:gs pos="100000">
                <a:srgbClr val="34A270"/>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82" name="Google Shape;82;p14"/>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3" name="Google Shape;83;p14"/>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84" name="Google Shape;84;p14"/>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6 Brain">
  <p:cSld name="TITLE_1_1_1_1_1_1_2">
    <p:spTree>
      <p:nvGrpSpPr>
        <p:cNvPr id="85" name="Shape 85"/>
        <p:cNvGrpSpPr/>
        <p:nvPr/>
      </p:nvGrpSpPr>
      <p:grpSpPr>
        <a:xfrm>
          <a:off x="0" y="0"/>
          <a:ext cx="0" cy="0"/>
          <a:chOff x="0" y="0"/>
          <a:chExt cx="0" cy="0"/>
        </a:xfrm>
      </p:grpSpPr>
      <p:sp>
        <p:nvSpPr>
          <p:cNvPr id="86" name="Google Shape;86;p15"/>
          <p:cNvSpPr/>
          <p:nvPr/>
        </p:nvSpPr>
        <p:spPr>
          <a:xfrm>
            <a:off x="0" y="-12850"/>
            <a:ext cx="9144000" cy="5156400"/>
          </a:xfrm>
          <a:prstGeom prst="rect">
            <a:avLst/>
          </a:prstGeom>
          <a:gradFill>
            <a:gsLst>
              <a:gs pos="0">
                <a:srgbClr val="0C8DC3"/>
              </a:gs>
              <a:gs pos="100000">
                <a:srgbClr val="34A270"/>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87" name="Google Shape;87;p15"/>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8" name="Google Shape;88;p15"/>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89" name="Google Shape;89;p15"/>
          <p:cNvPicPr preferRelativeResize="0"/>
          <p:nvPr/>
        </p:nvPicPr>
        <p:blipFill rotWithShape="1">
          <a:blip r:embed="rId2">
            <a:alphaModFix amt="9000"/>
          </a:blip>
          <a:srcRect b="4923" l="34802" r="0" t="0"/>
          <a:stretch/>
        </p:blipFill>
        <p:spPr>
          <a:xfrm flipH="1">
            <a:off x="5592551" y="253175"/>
            <a:ext cx="3551449" cy="4890374"/>
          </a:xfrm>
          <a:prstGeom prst="rect">
            <a:avLst/>
          </a:prstGeom>
          <a:noFill/>
          <a:ln>
            <a:noFill/>
          </a:ln>
        </p:spPr>
      </p:pic>
      <p:pic>
        <p:nvPicPr>
          <p:cNvPr id="90" name="Google Shape;90;p15"/>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8 1">
  <p:cSld name="TITLE_1_1_1_1_1_1_1_1_2">
    <p:spTree>
      <p:nvGrpSpPr>
        <p:cNvPr id="91" name="Shape 91"/>
        <p:cNvGrpSpPr/>
        <p:nvPr/>
      </p:nvGrpSpPr>
      <p:grpSpPr>
        <a:xfrm>
          <a:off x="0" y="0"/>
          <a:ext cx="0" cy="0"/>
          <a:chOff x="0" y="0"/>
          <a:chExt cx="0" cy="0"/>
        </a:xfrm>
      </p:grpSpPr>
      <p:sp>
        <p:nvSpPr>
          <p:cNvPr id="92" name="Google Shape;92;p16"/>
          <p:cNvSpPr/>
          <p:nvPr/>
        </p:nvSpPr>
        <p:spPr>
          <a:xfrm>
            <a:off x="0" y="-12850"/>
            <a:ext cx="9144000" cy="5156400"/>
          </a:xfrm>
          <a:prstGeom prst="rect">
            <a:avLst/>
          </a:prstGeom>
          <a:gradFill>
            <a:gsLst>
              <a:gs pos="0">
                <a:srgbClr val="035C81"/>
              </a:gs>
              <a:gs pos="100000">
                <a:srgbClr val="0C8DC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93" name="Google Shape;93;p16"/>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4" name="Google Shape;94;p16"/>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8 Brain">
  <p:cSld name="TITLE_1_1_1_1_1_1_1_1_1">
    <p:spTree>
      <p:nvGrpSpPr>
        <p:cNvPr id="95" name="Shape 95"/>
        <p:cNvGrpSpPr/>
        <p:nvPr/>
      </p:nvGrpSpPr>
      <p:grpSpPr>
        <a:xfrm>
          <a:off x="0" y="0"/>
          <a:ext cx="0" cy="0"/>
          <a:chOff x="0" y="0"/>
          <a:chExt cx="0" cy="0"/>
        </a:xfrm>
      </p:grpSpPr>
      <p:sp>
        <p:nvSpPr>
          <p:cNvPr id="96" name="Google Shape;96;p17"/>
          <p:cNvSpPr/>
          <p:nvPr/>
        </p:nvSpPr>
        <p:spPr>
          <a:xfrm>
            <a:off x="0" y="-12850"/>
            <a:ext cx="9144000" cy="5156400"/>
          </a:xfrm>
          <a:prstGeom prst="rect">
            <a:avLst/>
          </a:prstGeom>
          <a:gradFill>
            <a:gsLst>
              <a:gs pos="0">
                <a:srgbClr val="035C81"/>
              </a:gs>
              <a:gs pos="100000">
                <a:srgbClr val="0C8DC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97" name="Google Shape;97;p17"/>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8" name="Google Shape;98;p17"/>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99" name="Google Shape;99;p17"/>
          <p:cNvPicPr preferRelativeResize="0"/>
          <p:nvPr/>
        </p:nvPicPr>
        <p:blipFill rotWithShape="1">
          <a:blip r:embed="rId2">
            <a:alphaModFix amt="9000"/>
          </a:blip>
          <a:srcRect b="0" l="0" r="0" t="0"/>
          <a:stretch/>
        </p:blipFill>
        <p:spPr>
          <a:xfrm flipH="1">
            <a:off x="5592557" y="253175"/>
            <a:ext cx="5447335" cy="5143500"/>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Section Break 3">
  <p:cSld name="SECTION_HEADER_1_1">
    <p:spTree>
      <p:nvGrpSpPr>
        <p:cNvPr id="101" name="Shape 101"/>
        <p:cNvGrpSpPr/>
        <p:nvPr/>
      </p:nvGrpSpPr>
      <p:grpSpPr>
        <a:xfrm>
          <a:off x="0" y="0"/>
          <a:ext cx="0" cy="0"/>
          <a:chOff x="0" y="0"/>
          <a:chExt cx="0" cy="0"/>
        </a:xfrm>
      </p:grpSpPr>
      <p:sp>
        <p:nvSpPr>
          <p:cNvPr id="102" name="Google Shape;102;p18"/>
          <p:cNvSpPr/>
          <p:nvPr/>
        </p:nvSpPr>
        <p:spPr>
          <a:xfrm>
            <a:off x="0" y="-12850"/>
            <a:ext cx="9144000" cy="5156400"/>
          </a:xfrm>
          <a:prstGeom prst="rect">
            <a:avLst/>
          </a:prstGeom>
          <a:solidFill>
            <a:srgbClr val="E3E4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02C"/>
              </a:solidFill>
              <a:latin typeface="Arial"/>
              <a:ea typeface="Arial"/>
              <a:cs typeface="Arial"/>
              <a:sym typeface="Arial"/>
            </a:endParaRPr>
          </a:p>
        </p:txBody>
      </p:sp>
      <p:sp>
        <p:nvSpPr>
          <p:cNvPr id="103" name="Google Shape;103;p18"/>
          <p:cNvSpPr txBox="1"/>
          <p:nvPr>
            <p:ph type="title"/>
          </p:nvPr>
        </p:nvSpPr>
        <p:spPr>
          <a:xfrm>
            <a:off x="432425" y="2150850"/>
            <a:ext cx="6425700" cy="8418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04" name="Google Shape;104;p18"/>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5" name="Google Shape;105;p18"/>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 name="Google Shape;106;p18"/>
          <p:cNvPicPr preferRelativeResize="0"/>
          <p:nvPr/>
        </p:nvPicPr>
        <p:blipFill rotWithShape="1">
          <a:blip r:embed="rId2">
            <a:alphaModFix/>
          </a:blip>
          <a:srcRect b="-26455" l="0" r="0" t="-13598"/>
          <a:stretch/>
        </p:blipFill>
        <p:spPr>
          <a:xfrm>
            <a:off x="7298625" y="4640250"/>
            <a:ext cx="1412950" cy="3931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Block 2">
  <p:cSld name="Title and Content Color Block 2">
    <p:spTree>
      <p:nvGrpSpPr>
        <p:cNvPr id="107" name="Shape 107"/>
        <p:cNvGrpSpPr/>
        <p:nvPr/>
      </p:nvGrpSpPr>
      <p:grpSpPr>
        <a:xfrm>
          <a:off x="0" y="0"/>
          <a:ext cx="0" cy="0"/>
          <a:chOff x="0" y="0"/>
          <a:chExt cx="0" cy="0"/>
        </a:xfrm>
      </p:grpSpPr>
      <p:sp>
        <p:nvSpPr>
          <p:cNvPr id="108" name="Google Shape;108;p19"/>
          <p:cNvSpPr/>
          <p:nvPr/>
        </p:nvSpPr>
        <p:spPr>
          <a:xfrm>
            <a:off x="0" y="0"/>
            <a:ext cx="23031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9" name="Google Shape;109;p19"/>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0" name="Google Shape;110;p19"/>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1" name="Google Shape;111;p19"/>
          <p:cNvSpPr txBox="1"/>
          <p:nvPr>
            <p:ph idx="12" type="sldNum"/>
          </p:nvPr>
        </p:nvSpPr>
        <p:spPr>
          <a:xfrm>
            <a:off x="2040635" y="4665469"/>
            <a:ext cx="3525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9"/>
          <p:cNvSpPr txBox="1"/>
          <p:nvPr>
            <p:ph type="title"/>
          </p:nvPr>
        </p:nvSpPr>
        <p:spPr>
          <a:xfrm>
            <a:off x="628650" y="476764"/>
            <a:ext cx="1814100" cy="346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lt1"/>
              </a:buClr>
              <a:buSzPts val="3300"/>
              <a:buFont typeface="Calibri"/>
              <a:buNone/>
              <a:defRPr sz="3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19"/>
          <p:cNvSpPr txBox="1"/>
          <p:nvPr>
            <p:ph idx="1" type="body"/>
          </p:nvPr>
        </p:nvSpPr>
        <p:spPr>
          <a:xfrm>
            <a:off x="3389811" y="476764"/>
            <a:ext cx="5125500" cy="4155900"/>
          </a:xfrm>
          <a:prstGeom prst="rect">
            <a:avLst/>
          </a:prstGeom>
          <a:noFill/>
          <a:ln>
            <a:noFill/>
          </a:ln>
        </p:spPr>
        <p:txBody>
          <a:bodyPr anchorCtr="0" anchor="t" bIns="34275" lIns="68575" spcFirstLastPara="1" rIns="68575" wrap="square" tIns="34275">
            <a:noAutofit/>
          </a:bodyPr>
          <a:lstStyle>
            <a:lvl1pPr indent="-304800" lvl="0" marL="457200" algn="l">
              <a:lnSpc>
                <a:spcPct val="114000"/>
              </a:lnSpc>
              <a:spcBef>
                <a:spcPts val="800"/>
              </a:spcBef>
              <a:spcAft>
                <a:spcPts val="0"/>
              </a:spcAft>
              <a:buClr>
                <a:schemeClr val="accent1"/>
              </a:buClr>
              <a:buSzPts val="1200"/>
              <a:buChar char="•"/>
              <a:defRPr sz="1200">
                <a:solidFill>
                  <a:schemeClr val="dk2"/>
                </a:solidFill>
              </a:defRPr>
            </a:lvl1pPr>
            <a:lvl2pPr indent="-304800" lvl="1" marL="914400" algn="l">
              <a:lnSpc>
                <a:spcPct val="114000"/>
              </a:lnSpc>
              <a:spcBef>
                <a:spcPts val="400"/>
              </a:spcBef>
              <a:spcAft>
                <a:spcPts val="0"/>
              </a:spcAft>
              <a:buClr>
                <a:schemeClr val="accent1"/>
              </a:buClr>
              <a:buSzPts val="1200"/>
              <a:buChar char="•"/>
              <a:defRPr sz="1200">
                <a:solidFill>
                  <a:schemeClr val="dk2"/>
                </a:solidFill>
              </a:defRPr>
            </a:lvl2pPr>
            <a:lvl3pPr indent="-304800" lvl="2" marL="1371600" algn="l">
              <a:lnSpc>
                <a:spcPct val="114000"/>
              </a:lnSpc>
              <a:spcBef>
                <a:spcPts val="400"/>
              </a:spcBef>
              <a:spcAft>
                <a:spcPts val="0"/>
              </a:spcAft>
              <a:buClr>
                <a:schemeClr val="accent1"/>
              </a:buClr>
              <a:buSzPts val="1200"/>
              <a:buChar char="•"/>
              <a:defRPr sz="1200">
                <a:solidFill>
                  <a:schemeClr val="dk2"/>
                </a:solidFill>
              </a:defRPr>
            </a:lvl3pPr>
            <a:lvl4pPr indent="-304800" lvl="3" marL="1828800" algn="l">
              <a:lnSpc>
                <a:spcPct val="114000"/>
              </a:lnSpc>
              <a:spcBef>
                <a:spcPts val="400"/>
              </a:spcBef>
              <a:spcAft>
                <a:spcPts val="0"/>
              </a:spcAft>
              <a:buClr>
                <a:schemeClr val="accent1"/>
              </a:buClr>
              <a:buSzPts val="1200"/>
              <a:buChar char="•"/>
              <a:defRPr sz="1200">
                <a:solidFill>
                  <a:schemeClr val="dk2"/>
                </a:solidFill>
              </a:defRPr>
            </a:lvl4pPr>
            <a:lvl5pPr indent="-304800" lvl="4" marL="2286000" algn="l">
              <a:lnSpc>
                <a:spcPct val="114000"/>
              </a:lnSpc>
              <a:spcBef>
                <a:spcPts val="400"/>
              </a:spcBef>
              <a:spcAft>
                <a:spcPts val="0"/>
              </a:spcAft>
              <a:buClr>
                <a:schemeClr val="accent1"/>
              </a:buClr>
              <a:buSzPts val="1200"/>
              <a:buChar char="•"/>
              <a:defRPr sz="1200">
                <a:solidFill>
                  <a:schemeClr val="dk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14" name="Google Shape;114;p19"/>
          <p:cNvPicPr preferRelativeResize="0"/>
          <p:nvPr/>
        </p:nvPicPr>
        <p:blipFill rotWithShape="1">
          <a:blip r:embed="rId2">
            <a:alphaModFix/>
          </a:blip>
          <a:srcRect b="0" l="6874" r="66874" t="0"/>
          <a:stretch/>
        </p:blipFill>
        <p:spPr>
          <a:xfrm>
            <a:off x="0" y="0"/>
            <a:ext cx="2400298" cy="5143500"/>
          </a:xfrm>
          <a:prstGeom prst="rect">
            <a:avLst/>
          </a:prstGeom>
          <a:noFill/>
          <a:ln>
            <a:noFill/>
          </a:ln>
        </p:spPr>
      </p:pic>
      <p:pic>
        <p:nvPicPr>
          <p:cNvPr id="115" name="Google Shape;115;p19"/>
          <p:cNvPicPr preferRelativeResize="0"/>
          <p:nvPr/>
        </p:nvPicPr>
        <p:blipFill rotWithShape="1">
          <a:blip r:embed="rId3">
            <a:alphaModFix/>
          </a:blip>
          <a:srcRect b="0" l="0" r="0" t="0"/>
          <a:stretch/>
        </p:blipFill>
        <p:spPr>
          <a:xfrm>
            <a:off x="145048" y="4665472"/>
            <a:ext cx="1734303" cy="34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Gradient 2 1">
  <p:cSld name="TITLE_2_1_1_1_1_1_1_1_1_1">
    <p:spTree>
      <p:nvGrpSpPr>
        <p:cNvPr id="116" name="Shape 116"/>
        <p:cNvGrpSpPr/>
        <p:nvPr/>
      </p:nvGrpSpPr>
      <p:grpSpPr>
        <a:xfrm>
          <a:off x="0" y="0"/>
          <a:ext cx="0" cy="0"/>
          <a:chOff x="0" y="0"/>
          <a:chExt cx="0" cy="0"/>
        </a:xfrm>
      </p:grpSpPr>
      <p:sp>
        <p:nvSpPr>
          <p:cNvPr id="117" name="Google Shape;117;p20"/>
          <p:cNvSpPr/>
          <p:nvPr/>
        </p:nvSpPr>
        <p:spPr>
          <a:xfrm>
            <a:off x="6861350" y="-8525"/>
            <a:ext cx="2282700" cy="5151900"/>
          </a:xfrm>
          <a:prstGeom prst="rect">
            <a:avLst/>
          </a:prstGeom>
          <a:gradFill>
            <a:gsLst>
              <a:gs pos="0">
                <a:srgbClr val="035C81"/>
              </a:gs>
              <a:gs pos="100000">
                <a:srgbClr val="0C8DC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F2FB3"/>
              </a:highlight>
              <a:latin typeface="Arial"/>
              <a:ea typeface="Arial"/>
              <a:cs typeface="Arial"/>
              <a:sym typeface="Arial"/>
            </a:endParaRPr>
          </a:p>
        </p:txBody>
      </p:sp>
      <p:sp>
        <p:nvSpPr>
          <p:cNvPr id="118" name="Google Shape;118;p20"/>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20"/>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121" name="Google Shape;121;p20"/>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4" name="Shape 14"/>
        <p:cNvGrpSpPr/>
        <p:nvPr/>
      </p:nvGrpSpPr>
      <p:grpSpPr>
        <a:xfrm>
          <a:off x="0" y="0"/>
          <a:ext cx="0" cy="0"/>
          <a:chOff x="0" y="0"/>
          <a:chExt cx="0" cy="0"/>
        </a:xfrm>
      </p:grpSpPr>
      <p:sp>
        <p:nvSpPr>
          <p:cNvPr id="15" name="Google Shape;15;p3"/>
          <p:cNvSpPr txBox="1"/>
          <p:nvPr>
            <p:ph type="ctrTitle"/>
          </p:nvPr>
        </p:nvSpPr>
        <p:spPr>
          <a:xfrm>
            <a:off x="311708" y="744575"/>
            <a:ext cx="8520600" cy="2052600"/>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3"/>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bg>
      <p:bgPr>
        <a:solidFill>
          <a:schemeClr val="lt1"/>
        </a:solidFill>
      </p:bgPr>
    </p:bg>
    <p:spTree>
      <p:nvGrpSpPr>
        <p:cNvPr id="122" name="Shape 122"/>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3015">
          <p15:clr>
            <a:srgbClr val="FBAE40"/>
          </p15:clr>
        </p15:guide>
        <p15:guide id="4" pos="260">
          <p15:clr>
            <a:srgbClr val="FBAE40"/>
          </p15:clr>
        </p15:guide>
        <p15:guide id="5" pos="5533">
          <p15:clr>
            <a:srgbClr val="FBAE40"/>
          </p15:clr>
        </p15:guide>
        <p15:guide id="6" orient="horz" pos="22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6_Custom Layout">
    <p:bg>
      <p:bgPr>
        <a:solidFill>
          <a:schemeClr val="lt1"/>
        </a:solidFill>
      </p:bgPr>
    </p:bg>
    <p:spTree>
      <p:nvGrpSpPr>
        <p:cNvPr id="123" name="Shape 123"/>
        <p:cNvGrpSpPr/>
        <p:nvPr/>
      </p:nvGrpSpPr>
      <p:grpSpPr>
        <a:xfrm>
          <a:off x="0" y="0"/>
          <a:ext cx="0" cy="0"/>
          <a:chOff x="0" y="0"/>
          <a:chExt cx="0" cy="0"/>
        </a:xfrm>
      </p:grpSpPr>
      <p:sp>
        <p:nvSpPr>
          <p:cNvPr id="124" name="Google Shape;124;p22"/>
          <p:cNvSpPr/>
          <p:nvPr/>
        </p:nvSpPr>
        <p:spPr>
          <a:xfrm>
            <a:off x="0" y="-1"/>
            <a:ext cx="9144000" cy="4607700"/>
          </a:xfrm>
          <a:prstGeom prst="rect">
            <a:avLst/>
          </a:prstGeom>
          <a:solidFill>
            <a:srgbClr val="D8EA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25" name="Google Shape;125;p22"/>
          <p:cNvPicPr preferRelativeResize="0"/>
          <p:nvPr/>
        </p:nvPicPr>
        <p:blipFill rotWithShape="1">
          <a:blip r:embed="rId2">
            <a:alphaModFix/>
          </a:blip>
          <a:srcRect b="0" l="0" r="0" t="0"/>
          <a:stretch/>
        </p:blipFill>
        <p:spPr>
          <a:xfrm>
            <a:off x="363656" y="4670741"/>
            <a:ext cx="2425331" cy="349057"/>
          </a:xfrm>
          <a:prstGeom prst="rect">
            <a:avLst/>
          </a:prstGeom>
          <a:noFill/>
          <a:ln>
            <a:noFill/>
          </a:ln>
        </p:spPr>
      </p:pic>
      <p:sp>
        <p:nvSpPr>
          <p:cNvPr id="126" name="Google Shape;126;p22"/>
          <p:cNvSpPr txBox="1"/>
          <p:nvPr>
            <p:ph idx="12" type="sldNum"/>
          </p:nvPr>
        </p:nvSpPr>
        <p:spPr>
          <a:xfrm>
            <a:off x="4429243" y="4745954"/>
            <a:ext cx="285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22"/>
          <p:cNvPicPr preferRelativeResize="0"/>
          <p:nvPr/>
        </p:nvPicPr>
        <p:blipFill rotWithShape="1">
          <a:blip r:embed="rId3">
            <a:alphaModFix/>
          </a:blip>
          <a:srcRect b="-26455" l="0" r="0" t="-13598"/>
          <a:stretch/>
        </p:blipFill>
        <p:spPr>
          <a:xfrm>
            <a:off x="7556813" y="4747616"/>
            <a:ext cx="1223530" cy="34044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3015">
          <p15:clr>
            <a:srgbClr val="FBAE40"/>
          </p15:clr>
        </p15:guide>
        <p15:guide id="4" pos="260">
          <p15:clr>
            <a:srgbClr val="FBAE40"/>
          </p15:clr>
        </p15:guide>
        <p15:guide id="5" pos="5533">
          <p15:clr>
            <a:srgbClr val="FBAE40"/>
          </p15:clr>
        </p15:guide>
        <p15:guide id="6" orient="horz" pos="22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1">
  <p:cSld name="16_Custom Layout 2">
    <p:bg>
      <p:bgPr>
        <a:solidFill>
          <a:schemeClr val="lt1"/>
        </a:solidFill>
      </p:bgPr>
    </p:bg>
    <p:spTree>
      <p:nvGrpSpPr>
        <p:cNvPr id="128" name="Shape 128"/>
        <p:cNvGrpSpPr/>
        <p:nvPr/>
      </p:nvGrpSpPr>
      <p:grpSpPr>
        <a:xfrm>
          <a:off x="0" y="0"/>
          <a:ext cx="0" cy="0"/>
          <a:chOff x="0" y="0"/>
          <a:chExt cx="0" cy="0"/>
        </a:xfrm>
      </p:grpSpPr>
      <p:sp>
        <p:nvSpPr>
          <p:cNvPr id="129" name="Google Shape;129;p23"/>
          <p:cNvSpPr/>
          <p:nvPr/>
        </p:nvSpPr>
        <p:spPr>
          <a:xfrm>
            <a:off x="0" y="-1"/>
            <a:ext cx="9144000" cy="4607700"/>
          </a:xfrm>
          <a:prstGeom prst="rect">
            <a:avLst/>
          </a:prstGeom>
          <a:gradFill>
            <a:gsLst>
              <a:gs pos="0">
                <a:srgbClr val="D8EAF8"/>
              </a:gs>
              <a:gs pos="100000">
                <a:srgbClr val="F8FBFE"/>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130" name="Google Shape;130;p23"/>
          <p:cNvPicPr preferRelativeResize="0"/>
          <p:nvPr/>
        </p:nvPicPr>
        <p:blipFill rotWithShape="1">
          <a:blip r:embed="rId2">
            <a:alphaModFix/>
          </a:blip>
          <a:srcRect b="0" l="0" r="0" t="0"/>
          <a:stretch/>
        </p:blipFill>
        <p:spPr>
          <a:xfrm>
            <a:off x="363656" y="4670741"/>
            <a:ext cx="2425331" cy="349057"/>
          </a:xfrm>
          <a:prstGeom prst="rect">
            <a:avLst/>
          </a:prstGeom>
          <a:noFill/>
          <a:ln>
            <a:noFill/>
          </a:ln>
        </p:spPr>
      </p:pic>
      <p:sp>
        <p:nvSpPr>
          <p:cNvPr id="131" name="Google Shape;131;p23"/>
          <p:cNvSpPr txBox="1"/>
          <p:nvPr>
            <p:ph idx="12" type="sldNum"/>
          </p:nvPr>
        </p:nvSpPr>
        <p:spPr>
          <a:xfrm>
            <a:off x="4429243" y="4745954"/>
            <a:ext cx="285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2" name="Google Shape;132;p23"/>
          <p:cNvPicPr preferRelativeResize="0"/>
          <p:nvPr/>
        </p:nvPicPr>
        <p:blipFill rotWithShape="1">
          <a:blip r:embed="rId3">
            <a:alphaModFix/>
          </a:blip>
          <a:srcRect b="-26455" l="0" r="0" t="-13598"/>
          <a:stretch/>
        </p:blipFill>
        <p:spPr>
          <a:xfrm>
            <a:off x="7556813" y="4747616"/>
            <a:ext cx="1223530" cy="34044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3015">
          <p15:clr>
            <a:srgbClr val="FBAE40"/>
          </p15:clr>
        </p15:guide>
        <p15:guide id="4" pos="260">
          <p15:clr>
            <a:srgbClr val="FBAE40"/>
          </p15:clr>
        </p15:guide>
        <p15:guide id="5" pos="5533">
          <p15:clr>
            <a:srgbClr val="FBAE40"/>
          </p15:clr>
        </p15:guide>
        <p15:guide id="6" orient="horz" pos="22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2">
  <p:cSld name="16_Custom Layout 3">
    <p:bg>
      <p:bgPr>
        <a:solidFill>
          <a:schemeClr val="lt1"/>
        </a:solidFill>
      </p:bgPr>
    </p:bg>
    <p:spTree>
      <p:nvGrpSpPr>
        <p:cNvPr id="133" name="Shape 133"/>
        <p:cNvGrpSpPr/>
        <p:nvPr/>
      </p:nvGrpSpPr>
      <p:grpSpPr>
        <a:xfrm>
          <a:off x="0" y="0"/>
          <a:ext cx="0" cy="0"/>
          <a:chOff x="0" y="0"/>
          <a:chExt cx="0" cy="0"/>
        </a:xfrm>
      </p:grpSpPr>
      <p:sp>
        <p:nvSpPr>
          <p:cNvPr id="134" name="Google Shape;134;p24"/>
          <p:cNvSpPr/>
          <p:nvPr/>
        </p:nvSpPr>
        <p:spPr>
          <a:xfrm>
            <a:off x="0" y="-1"/>
            <a:ext cx="9144000" cy="4607700"/>
          </a:xfrm>
          <a:prstGeom prst="rect">
            <a:avLst/>
          </a:prstGeom>
          <a:gradFill>
            <a:gsLst>
              <a:gs pos="0">
                <a:srgbClr val="D8EAF8"/>
              </a:gs>
              <a:gs pos="100000">
                <a:srgbClr val="F8FBFE"/>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135" name="Google Shape;135;p24"/>
          <p:cNvPicPr preferRelativeResize="0"/>
          <p:nvPr/>
        </p:nvPicPr>
        <p:blipFill rotWithShape="1">
          <a:blip r:embed="rId2">
            <a:alphaModFix/>
          </a:blip>
          <a:srcRect b="0" l="0" r="0" t="0"/>
          <a:stretch/>
        </p:blipFill>
        <p:spPr>
          <a:xfrm>
            <a:off x="363656" y="4670741"/>
            <a:ext cx="2425331" cy="349057"/>
          </a:xfrm>
          <a:prstGeom prst="rect">
            <a:avLst/>
          </a:prstGeom>
          <a:noFill/>
          <a:ln>
            <a:noFill/>
          </a:ln>
        </p:spPr>
      </p:pic>
      <p:sp>
        <p:nvSpPr>
          <p:cNvPr id="136" name="Google Shape;136;p24"/>
          <p:cNvSpPr txBox="1"/>
          <p:nvPr>
            <p:ph idx="1" type="body"/>
          </p:nvPr>
        </p:nvSpPr>
        <p:spPr>
          <a:xfrm>
            <a:off x="413146" y="1217359"/>
            <a:ext cx="8379000" cy="2986200"/>
          </a:xfrm>
          <a:prstGeom prst="rect">
            <a:avLst/>
          </a:prstGeom>
          <a:noFill/>
          <a:ln>
            <a:noFill/>
          </a:ln>
        </p:spPr>
        <p:txBody>
          <a:bodyPr anchorCtr="0" anchor="t" bIns="34275" lIns="0" spcFirstLastPara="1" rIns="68575" wrap="square" tIns="34275">
            <a:normAutofit/>
          </a:bodyPr>
          <a:lstStyle>
            <a:lvl1pPr indent="-304800" lvl="0" marL="457200" algn="l">
              <a:lnSpc>
                <a:spcPct val="90000"/>
              </a:lnSpc>
              <a:spcBef>
                <a:spcPts val="800"/>
              </a:spcBef>
              <a:spcAft>
                <a:spcPts val="0"/>
              </a:spcAft>
              <a:buClr>
                <a:srgbClr val="F48E3E"/>
              </a:buClr>
              <a:buSzPts val="1200"/>
              <a:buChar char="•"/>
              <a:defRPr sz="1200">
                <a:solidFill>
                  <a:srgbClr val="0A4758"/>
                </a:solidFill>
                <a:latin typeface="Arial"/>
                <a:ea typeface="Arial"/>
                <a:cs typeface="Arial"/>
                <a:sym typeface="Arial"/>
              </a:defRPr>
            </a:lvl1pPr>
            <a:lvl2pPr indent="-304800" lvl="1" marL="914400" algn="l">
              <a:lnSpc>
                <a:spcPct val="90000"/>
              </a:lnSpc>
              <a:spcBef>
                <a:spcPts val="400"/>
              </a:spcBef>
              <a:spcAft>
                <a:spcPts val="0"/>
              </a:spcAft>
              <a:buClr>
                <a:srgbClr val="F48E3E"/>
              </a:buClr>
              <a:buSzPts val="1200"/>
              <a:buChar char="•"/>
              <a:defRPr sz="1200">
                <a:solidFill>
                  <a:schemeClr val="lt1"/>
                </a:solidFill>
              </a:defRPr>
            </a:lvl2pPr>
            <a:lvl3pPr indent="-304800" lvl="2" marL="1371600" algn="l">
              <a:lnSpc>
                <a:spcPct val="90000"/>
              </a:lnSpc>
              <a:spcBef>
                <a:spcPts val="400"/>
              </a:spcBef>
              <a:spcAft>
                <a:spcPts val="0"/>
              </a:spcAft>
              <a:buClr>
                <a:srgbClr val="F48E3E"/>
              </a:buClr>
              <a:buSzPts val="1200"/>
              <a:buChar char="•"/>
              <a:defRPr sz="1200">
                <a:solidFill>
                  <a:schemeClr val="lt1"/>
                </a:solidFill>
              </a:defRPr>
            </a:lvl3pPr>
            <a:lvl4pPr indent="-304800" lvl="3" marL="1828800" algn="l">
              <a:lnSpc>
                <a:spcPct val="90000"/>
              </a:lnSpc>
              <a:spcBef>
                <a:spcPts val="400"/>
              </a:spcBef>
              <a:spcAft>
                <a:spcPts val="0"/>
              </a:spcAft>
              <a:buClr>
                <a:srgbClr val="F48E3E"/>
              </a:buClr>
              <a:buSzPts val="1200"/>
              <a:buChar char="•"/>
              <a:defRPr sz="1200">
                <a:solidFill>
                  <a:schemeClr val="lt1"/>
                </a:solidFill>
              </a:defRPr>
            </a:lvl4pPr>
            <a:lvl5pPr indent="-304800" lvl="4" marL="2286000" algn="l">
              <a:lnSpc>
                <a:spcPct val="90000"/>
              </a:lnSpc>
              <a:spcBef>
                <a:spcPts val="400"/>
              </a:spcBef>
              <a:spcAft>
                <a:spcPts val="0"/>
              </a:spcAft>
              <a:buClr>
                <a:srgbClr val="F48E3E"/>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4"/>
          <p:cNvSpPr txBox="1"/>
          <p:nvPr>
            <p:ph type="title"/>
          </p:nvPr>
        </p:nvSpPr>
        <p:spPr>
          <a:xfrm>
            <a:off x="413147" y="229670"/>
            <a:ext cx="8379000" cy="8280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2600"/>
              <a:buFont typeface="Calibri"/>
              <a:buNone/>
              <a:defRPr b="1" i="0" sz="2600">
                <a:solidFill>
                  <a:srgbClr val="0A4758"/>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24"/>
          <p:cNvSpPr txBox="1"/>
          <p:nvPr>
            <p:ph idx="12" type="sldNum"/>
          </p:nvPr>
        </p:nvSpPr>
        <p:spPr>
          <a:xfrm>
            <a:off x="4429243" y="4745954"/>
            <a:ext cx="285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9" name="Google Shape;139;p24"/>
          <p:cNvPicPr preferRelativeResize="0"/>
          <p:nvPr/>
        </p:nvPicPr>
        <p:blipFill rotWithShape="1">
          <a:blip r:embed="rId3">
            <a:alphaModFix/>
          </a:blip>
          <a:srcRect b="-26455" l="0" r="0" t="-13598"/>
          <a:stretch/>
        </p:blipFill>
        <p:spPr>
          <a:xfrm>
            <a:off x="7556813" y="4747616"/>
            <a:ext cx="1223530" cy="34044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3015">
          <p15:clr>
            <a:srgbClr val="FBAE40"/>
          </p15:clr>
        </p15:guide>
        <p15:guide id="4" pos="260">
          <p15:clr>
            <a:srgbClr val="FBAE40"/>
          </p15:clr>
        </p15:guide>
        <p15:guide id="5" pos="5533">
          <p15:clr>
            <a:srgbClr val="FBAE40"/>
          </p15:clr>
        </p15:guide>
        <p15:guide id="6" orient="horz" pos="22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3">
  <p:cSld name="16_Custom Layout 4">
    <p:bg>
      <p:bgPr>
        <a:solidFill>
          <a:schemeClr val="lt1"/>
        </a:solidFill>
      </p:bgPr>
    </p:bg>
    <p:spTree>
      <p:nvGrpSpPr>
        <p:cNvPr id="140" name="Shape 140"/>
        <p:cNvGrpSpPr/>
        <p:nvPr/>
      </p:nvGrpSpPr>
      <p:grpSpPr>
        <a:xfrm>
          <a:off x="0" y="0"/>
          <a:ext cx="0" cy="0"/>
          <a:chOff x="0" y="0"/>
          <a:chExt cx="0" cy="0"/>
        </a:xfrm>
      </p:grpSpPr>
      <p:sp>
        <p:nvSpPr>
          <p:cNvPr id="141" name="Google Shape;141;p25"/>
          <p:cNvSpPr/>
          <p:nvPr/>
        </p:nvSpPr>
        <p:spPr>
          <a:xfrm>
            <a:off x="0" y="-1"/>
            <a:ext cx="9144000" cy="4607700"/>
          </a:xfrm>
          <a:prstGeom prst="rect">
            <a:avLst/>
          </a:prstGeom>
          <a:solidFill>
            <a:srgbClr val="D8EA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42" name="Google Shape;142;p25"/>
          <p:cNvPicPr preferRelativeResize="0"/>
          <p:nvPr/>
        </p:nvPicPr>
        <p:blipFill rotWithShape="1">
          <a:blip r:embed="rId2">
            <a:alphaModFix/>
          </a:blip>
          <a:srcRect b="0" l="0" r="0" t="0"/>
          <a:stretch/>
        </p:blipFill>
        <p:spPr>
          <a:xfrm>
            <a:off x="363656" y="4670741"/>
            <a:ext cx="2425331" cy="349057"/>
          </a:xfrm>
          <a:prstGeom prst="rect">
            <a:avLst/>
          </a:prstGeom>
          <a:noFill/>
          <a:ln>
            <a:noFill/>
          </a:ln>
        </p:spPr>
      </p:pic>
      <p:pic>
        <p:nvPicPr>
          <p:cNvPr descr="A picture containing ocean floor&#10;&#10;Description automatically generated" id="143" name="Google Shape;143;p25"/>
          <p:cNvPicPr preferRelativeResize="0"/>
          <p:nvPr/>
        </p:nvPicPr>
        <p:blipFill rotWithShape="1">
          <a:blip r:embed="rId3">
            <a:alphaModFix/>
          </a:blip>
          <a:srcRect b="-59" l="40753" r="0" t="0"/>
          <a:stretch/>
        </p:blipFill>
        <p:spPr>
          <a:xfrm>
            <a:off x="0" y="0"/>
            <a:ext cx="9144000" cy="4607719"/>
          </a:xfrm>
          <a:prstGeom prst="rect">
            <a:avLst/>
          </a:prstGeom>
          <a:noFill/>
          <a:ln>
            <a:noFill/>
          </a:ln>
        </p:spPr>
      </p:pic>
      <p:sp>
        <p:nvSpPr>
          <p:cNvPr id="144" name="Google Shape;144;p25"/>
          <p:cNvSpPr txBox="1"/>
          <p:nvPr>
            <p:ph idx="12" type="sldNum"/>
          </p:nvPr>
        </p:nvSpPr>
        <p:spPr>
          <a:xfrm>
            <a:off x="4429243" y="4745954"/>
            <a:ext cx="285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5" name="Google Shape;145;p25"/>
          <p:cNvPicPr preferRelativeResize="0"/>
          <p:nvPr/>
        </p:nvPicPr>
        <p:blipFill rotWithShape="1">
          <a:blip r:embed="rId4">
            <a:alphaModFix/>
          </a:blip>
          <a:srcRect b="-26455" l="0" r="0" t="-13598"/>
          <a:stretch/>
        </p:blipFill>
        <p:spPr>
          <a:xfrm>
            <a:off x="7556813" y="4747616"/>
            <a:ext cx="1223530" cy="34044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3015">
          <p15:clr>
            <a:srgbClr val="FBAE40"/>
          </p15:clr>
        </p15:guide>
        <p15:guide id="4" pos="260">
          <p15:clr>
            <a:srgbClr val="FBAE40"/>
          </p15:clr>
        </p15:guide>
        <p15:guide id="5" pos="5533">
          <p15:clr>
            <a:srgbClr val="FBAE40"/>
          </p15:clr>
        </p15:guide>
        <p15:guide id="6" orient="horz" pos="22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4">
  <p:cSld name="16_Custom Layout 5">
    <p:bg>
      <p:bgPr>
        <a:solidFill>
          <a:schemeClr val="lt1"/>
        </a:solidFill>
      </p:bgPr>
    </p:bg>
    <p:spTree>
      <p:nvGrpSpPr>
        <p:cNvPr id="146" name="Shape 146"/>
        <p:cNvGrpSpPr/>
        <p:nvPr/>
      </p:nvGrpSpPr>
      <p:grpSpPr>
        <a:xfrm>
          <a:off x="0" y="0"/>
          <a:ext cx="0" cy="0"/>
          <a:chOff x="0" y="0"/>
          <a:chExt cx="0" cy="0"/>
        </a:xfrm>
      </p:grpSpPr>
      <p:sp>
        <p:nvSpPr>
          <p:cNvPr id="147" name="Google Shape;147;p26"/>
          <p:cNvSpPr/>
          <p:nvPr/>
        </p:nvSpPr>
        <p:spPr>
          <a:xfrm>
            <a:off x="0" y="-1"/>
            <a:ext cx="9144000" cy="4607700"/>
          </a:xfrm>
          <a:prstGeom prst="rect">
            <a:avLst/>
          </a:prstGeom>
          <a:solidFill>
            <a:srgbClr val="EAF4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8" name="Google Shape;148;p26"/>
          <p:cNvSpPr txBox="1"/>
          <p:nvPr>
            <p:ph idx="12" type="sldNum"/>
          </p:nvPr>
        </p:nvSpPr>
        <p:spPr>
          <a:xfrm>
            <a:off x="4429243" y="4745954"/>
            <a:ext cx="285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6"/>
          <p:cNvPicPr preferRelativeResize="0"/>
          <p:nvPr/>
        </p:nvPicPr>
        <p:blipFill rotWithShape="1">
          <a:blip r:embed="rId2">
            <a:alphaModFix/>
          </a:blip>
          <a:srcRect b="0" l="0" r="0" t="0"/>
          <a:stretch/>
        </p:blipFill>
        <p:spPr>
          <a:xfrm>
            <a:off x="363656" y="4670741"/>
            <a:ext cx="2425331" cy="349057"/>
          </a:xfrm>
          <a:prstGeom prst="rect">
            <a:avLst/>
          </a:prstGeom>
          <a:noFill/>
          <a:ln>
            <a:noFill/>
          </a:ln>
        </p:spPr>
      </p:pic>
      <p:sp>
        <p:nvSpPr>
          <p:cNvPr id="150" name="Google Shape;150;p26"/>
          <p:cNvSpPr txBox="1"/>
          <p:nvPr>
            <p:ph idx="1" type="body"/>
          </p:nvPr>
        </p:nvSpPr>
        <p:spPr>
          <a:xfrm>
            <a:off x="413146" y="1217359"/>
            <a:ext cx="8379000" cy="2986200"/>
          </a:xfrm>
          <a:prstGeom prst="rect">
            <a:avLst/>
          </a:prstGeom>
          <a:noFill/>
          <a:ln>
            <a:noFill/>
          </a:ln>
        </p:spPr>
        <p:txBody>
          <a:bodyPr anchorCtr="0" anchor="t" bIns="34275" lIns="0" spcFirstLastPara="1" rIns="68575" wrap="square" tIns="34275">
            <a:normAutofit/>
          </a:bodyPr>
          <a:lstStyle>
            <a:lvl1pPr indent="-304800" lvl="0" marL="457200" algn="l">
              <a:lnSpc>
                <a:spcPct val="90000"/>
              </a:lnSpc>
              <a:spcBef>
                <a:spcPts val="800"/>
              </a:spcBef>
              <a:spcAft>
                <a:spcPts val="0"/>
              </a:spcAft>
              <a:buClr>
                <a:srgbClr val="F48E3E"/>
              </a:buClr>
              <a:buSzPts val="1200"/>
              <a:buChar char="•"/>
              <a:defRPr sz="1200">
                <a:solidFill>
                  <a:srgbClr val="0A4758"/>
                </a:solidFill>
                <a:latin typeface="Arial"/>
                <a:ea typeface="Arial"/>
                <a:cs typeface="Arial"/>
                <a:sym typeface="Arial"/>
              </a:defRPr>
            </a:lvl1pPr>
            <a:lvl2pPr indent="-304800" lvl="1" marL="914400" algn="l">
              <a:lnSpc>
                <a:spcPct val="90000"/>
              </a:lnSpc>
              <a:spcBef>
                <a:spcPts val="400"/>
              </a:spcBef>
              <a:spcAft>
                <a:spcPts val="0"/>
              </a:spcAft>
              <a:buClr>
                <a:srgbClr val="F48E3E"/>
              </a:buClr>
              <a:buSzPts val="1200"/>
              <a:buChar char="•"/>
              <a:defRPr sz="1200">
                <a:solidFill>
                  <a:schemeClr val="lt1"/>
                </a:solidFill>
              </a:defRPr>
            </a:lvl2pPr>
            <a:lvl3pPr indent="-304800" lvl="2" marL="1371600" algn="l">
              <a:lnSpc>
                <a:spcPct val="90000"/>
              </a:lnSpc>
              <a:spcBef>
                <a:spcPts val="400"/>
              </a:spcBef>
              <a:spcAft>
                <a:spcPts val="0"/>
              </a:spcAft>
              <a:buClr>
                <a:srgbClr val="F48E3E"/>
              </a:buClr>
              <a:buSzPts val="1200"/>
              <a:buChar char="•"/>
              <a:defRPr sz="1200">
                <a:solidFill>
                  <a:schemeClr val="lt1"/>
                </a:solidFill>
              </a:defRPr>
            </a:lvl3pPr>
            <a:lvl4pPr indent="-304800" lvl="3" marL="1828800" algn="l">
              <a:lnSpc>
                <a:spcPct val="90000"/>
              </a:lnSpc>
              <a:spcBef>
                <a:spcPts val="400"/>
              </a:spcBef>
              <a:spcAft>
                <a:spcPts val="0"/>
              </a:spcAft>
              <a:buClr>
                <a:srgbClr val="F48E3E"/>
              </a:buClr>
              <a:buSzPts val="1200"/>
              <a:buChar char="•"/>
              <a:defRPr sz="1200">
                <a:solidFill>
                  <a:schemeClr val="lt1"/>
                </a:solidFill>
              </a:defRPr>
            </a:lvl4pPr>
            <a:lvl5pPr indent="-304800" lvl="4" marL="2286000" algn="l">
              <a:lnSpc>
                <a:spcPct val="90000"/>
              </a:lnSpc>
              <a:spcBef>
                <a:spcPts val="400"/>
              </a:spcBef>
              <a:spcAft>
                <a:spcPts val="0"/>
              </a:spcAft>
              <a:buClr>
                <a:srgbClr val="F48E3E"/>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26"/>
          <p:cNvSpPr txBox="1"/>
          <p:nvPr>
            <p:ph type="title"/>
          </p:nvPr>
        </p:nvSpPr>
        <p:spPr>
          <a:xfrm>
            <a:off x="413147" y="229670"/>
            <a:ext cx="8379000" cy="8280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2600"/>
              <a:buFont typeface="Calibri"/>
              <a:buNone/>
              <a:defRPr b="1" i="0" sz="2600">
                <a:solidFill>
                  <a:srgbClr val="0A4758"/>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A picture containing fireworks, necklace&#10;&#10;Description automatically generated" id="152" name="Google Shape;152;p26"/>
          <p:cNvPicPr preferRelativeResize="0"/>
          <p:nvPr/>
        </p:nvPicPr>
        <p:blipFill rotWithShape="1">
          <a:blip r:embed="rId3">
            <a:alphaModFix amt="6000"/>
          </a:blip>
          <a:srcRect b="-34160" l="2102" r="64835" t="62182"/>
          <a:stretch/>
        </p:blipFill>
        <p:spPr>
          <a:xfrm rot="-5400000">
            <a:off x="-316297" y="333761"/>
            <a:ext cx="4584019" cy="3930958"/>
          </a:xfrm>
          <a:prstGeom prst="rect">
            <a:avLst/>
          </a:prstGeom>
          <a:noFill/>
          <a:ln>
            <a:noFill/>
          </a:ln>
        </p:spPr>
      </p:pic>
      <p:pic>
        <p:nvPicPr>
          <p:cNvPr id="153" name="Google Shape;153;p26"/>
          <p:cNvPicPr preferRelativeResize="0"/>
          <p:nvPr/>
        </p:nvPicPr>
        <p:blipFill rotWithShape="1">
          <a:blip r:embed="rId4">
            <a:alphaModFix/>
          </a:blip>
          <a:srcRect b="-26455" l="0" r="0" t="-13598"/>
          <a:stretch/>
        </p:blipFill>
        <p:spPr>
          <a:xfrm>
            <a:off x="7556813" y="4747616"/>
            <a:ext cx="1223530" cy="34044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3015">
          <p15:clr>
            <a:srgbClr val="FBAE40"/>
          </p15:clr>
        </p15:guide>
        <p15:guide id="4" pos="260">
          <p15:clr>
            <a:srgbClr val="FBAE40"/>
          </p15:clr>
        </p15:guide>
        <p15:guide id="5" pos="5533">
          <p15:clr>
            <a:srgbClr val="FBAE40"/>
          </p15:clr>
        </p15:guide>
        <p15:guide id="6" orient="horz" pos="22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5">
  <p:cSld name="16_Custom Layout 6">
    <p:bg>
      <p:bgPr>
        <a:solidFill>
          <a:schemeClr val="lt1"/>
        </a:solidFill>
      </p:bgPr>
    </p:bg>
    <p:spTree>
      <p:nvGrpSpPr>
        <p:cNvPr id="154" name="Shape 154"/>
        <p:cNvGrpSpPr/>
        <p:nvPr/>
      </p:nvGrpSpPr>
      <p:grpSpPr>
        <a:xfrm>
          <a:off x="0" y="0"/>
          <a:ext cx="0" cy="0"/>
          <a:chOff x="0" y="0"/>
          <a:chExt cx="0" cy="0"/>
        </a:xfrm>
      </p:grpSpPr>
      <p:pic>
        <p:nvPicPr>
          <p:cNvPr descr="Background pattern&#10;&#10;Description automatically generated" id="155" name="Google Shape;155;p27"/>
          <p:cNvPicPr preferRelativeResize="0"/>
          <p:nvPr/>
        </p:nvPicPr>
        <p:blipFill rotWithShape="1">
          <a:blip r:embed="rId2">
            <a:alphaModFix/>
          </a:blip>
          <a:srcRect b="0" l="19159" r="21559" t="0"/>
          <a:stretch/>
        </p:blipFill>
        <p:spPr>
          <a:xfrm>
            <a:off x="0" y="0"/>
            <a:ext cx="9144000" cy="4609196"/>
          </a:xfrm>
          <a:prstGeom prst="rect">
            <a:avLst/>
          </a:prstGeom>
          <a:noFill/>
          <a:ln>
            <a:noFill/>
          </a:ln>
        </p:spPr>
      </p:pic>
      <p:pic>
        <p:nvPicPr>
          <p:cNvPr id="156" name="Google Shape;156;p27"/>
          <p:cNvPicPr preferRelativeResize="0"/>
          <p:nvPr/>
        </p:nvPicPr>
        <p:blipFill rotWithShape="1">
          <a:blip r:embed="rId3">
            <a:alphaModFix/>
          </a:blip>
          <a:srcRect b="0" l="0" r="0" t="0"/>
          <a:stretch/>
        </p:blipFill>
        <p:spPr>
          <a:xfrm>
            <a:off x="363656" y="4670741"/>
            <a:ext cx="2425331" cy="349057"/>
          </a:xfrm>
          <a:prstGeom prst="rect">
            <a:avLst/>
          </a:prstGeom>
          <a:noFill/>
          <a:ln>
            <a:noFill/>
          </a:ln>
        </p:spPr>
      </p:pic>
      <p:sp>
        <p:nvSpPr>
          <p:cNvPr id="157" name="Google Shape;157;p27"/>
          <p:cNvSpPr txBox="1"/>
          <p:nvPr>
            <p:ph idx="1" type="body"/>
          </p:nvPr>
        </p:nvSpPr>
        <p:spPr>
          <a:xfrm>
            <a:off x="413146" y="1217359"/>
            <a:ext cx="8379000" cy="2986200"/>
          </a:xfrm>
          <a:prstGeom prst="rect">
            <a:avLst/>
          </a:prstGeom>
          <a:noFill/>
          <a:ln>
            <a:noFill/>
          </a:ln>
        </p:spPr>
        <p:txBody>
          <a:bodyPr anchorCtr="0" anchor="t" bIns="34275" lIns="0" spcFirstLastPara="1" rIns="68575" wrap="square" tIns="34275">
            <a:normAutofit/>
          </a:bodyPr>
          <a:lstStyle>
            <a:lvl1pPr indent="-304800" lvl="0" marL="457200" algn="l">
              <a:lnSpc>
                <a:spcPct val="90000"/>
              </a:lnSpc>
              <a:spcBef>
                <a:spcPts val="800"/>
              </a:spcBef>
              <a:spcAft>
                <a:spcPts val="0"/>
              </a:spcAft>
              <a:buClr>
                <a:srgbClr val="F48E3E"/>
              </a:buClr>
              <a:buSzPts val="1200"/>
              <a:buChar char="•"/>
              <a:defRPr sz="1200">
                <a:solidFill>
                  <a:schemeClr val="lt1"/>
                </a:solidFill>
                <a:latin typeface="Arial"/>
                <a:ea typeface="Arial"/>
                <a:cs typeface="Arial"/>
                <a:sym typeface="Arial"/>
              </a:defRPr>
            </a:lvl1pPr>
            <a:lvl2pPr indent="-304800" lvl="1" marL="914400" algn="l">
              <a:lnSpc>
                <a:spcPct val="90000"/>
              </a:lnSpc>
              <a:spcBef>
                <a:spcPts val="400"/>
              </a:spcBef>
              <a:spcAft>
                <a:spcPts val="0"/>
              </a:spcAft>
              <a:buClr>
                <a:srgbClr val="F48E3E"/>
              </a:buClr>
              <a:buSzPts val="1200"/>
              <a:buChar char="•"/>
              <a:defRPr sz="1200">
                <a:solidFill>
                  <a:schemeClr val="lt1"/>
                </a:solidFill>
              </a:defRPr>
            </a:lvl2pPr>
            <a:lvl3pPr indent="-304800" lvl="2" marL="1371600" algn="l">
              <a:lnSpc>
                <a:spcPct val="90000"/>
              </a:lnSpc>
              <a:spcBef>
                <a:spcPts val="400"/>
              </a:spcBef>
              <a:spcAft>
                <a:spcPts val="0"/>
              </a:spcAft>
              <a:buClr>
                <a:srgbClr val="F48E3E"/>
              </a:buClr>
              <a:buSzPts val="1200"/>
              <a:buChar char="•"/>
              <a:defRPr sz="1200">
                <a:solidFill>
                  <a:schemeClr val="lt1"/>
                </a:solidFill>
              </a:defRPr>
            </a:lvl3pPr>
            <a:lvl4pPr indent="-304800" lvl="3" marL="1828800" algn="l">
              <a:lnSpc>
                <a:spcPct val="90000"/>
              </a:lnSpc>
              <a:spcBef>
                <a:spcPts val="400"/>
              </a:spcBef>
              <a:spcAft>
                <a:spcPts val="0"/>
              </a:spcAft>
              <a:buClr>
                <a:srgbClr val="F48E3E"/>
              </a:buClr>
              <a:buSzPts val="1200"/>
              <a:buChar char="•"/>
              <a:defRPr sz="1200">
                <a:solidFill>
                  <a:schemeClr val="lt1"/>
                </a:solidFill>
              </a:defRPr>
            </a:lvl4pPr>
            <a:lvl5pPr indent="-304800" lvl="4" marL="2286000" algn="l">
              <a:lnSpc>
                <a:spcPct val="90000"/>
              </a:lnSpc>
              <a:spcBef>
                <a:spcPts val="400"/>
              </a:spcBef>
              <a:spcAft>
                <a:spcPts val="0"/>
              </a:spcAft>
              <a:buClr>
                <a:srgbClr val="F48E3E"/>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27"/>
          <p:cNvSpPr txBox="1"/>
          <p:nvPr>
            <p:ph type="title"/>
          </p:nvPr>
        </p:nvSpPr>
        <p:spPr>
          <a:xfrm>
            <a:off x="413147" y="229670"/>
            <a:ext cx="8379000" cy="8280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2600"/>
              <a:buFont typeface="Calibri"/>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27"/>
          <p:cNvSpPr txBox="1"/>
          <p:nvPr>
            <p:ph idx="12" type="sldNum"/>
          </p:nvPr>
        </p:nvSpPr>
        <p:spPr>
          <a:xfrm>
            <a:off x="4429243" y="4745954"/>
            <a:ext cx="285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0" name="Google Shape;160;p27"/>
          <p:cNvPicPr preferRelativeResize="0"/>
          <p:nvPr/>
        </p:nvPicPr>
        <p:blipFill rotWithShape="1">
          <a:blip r:embed="rId4">
            <a:alphaModFix/>
          </a:blip>
          <a:srcRect b="-26455" l="0" r="0" t="-13598"/>
          <a:stretch/>
        </p:blipFill>
        <p:spPr>
          <a:xfrm>
            <a:off x="7556813" y="4747616"/>
            <a:ext cx="1223530" cy="34044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3015">
          <p15:clr>
            <a:srgbClr val="FBAE40"/>
          </p15:clr>
        </p15:guide>
        <p15:guide id="4" pos="260">
          <p15:clr>
            <a:srgbClr val="FBAE40"/>
          </p15:clr>
        </p15:guide>
        <p15:guide id="5" pos="5533">
          <p15:clr>
            <a:srgbClr val="FBAE40"/>
          </p15:clr>
        </p15:guide>
        <p15:guide id="6" orient="horz" pos="22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6">
  <p:cSld name="15_Custom Layout">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0" y="-1"/>
            <a:ext cx="9144000" cy="4607700"/>
          </a:xfrm>
          <a:prstGeom prst="rect">
            <a:avLst/>
          </a:prstGeom>
          <a:solidFill>
            <a:srgbClr val="0A475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63" name="Google Shape;163;p28"/>
          <p:cNvPicPr preferRelativeResize="0"/>
          <p:nvPr/>
        </p:nvPicPr>
        <p:blipFill rotWithShape="1">
          <a:blip r:embed="rId2">
            <a:alphaModFix/>
          </a:blip>
          <a:srcRect b="0" l="0" r="0" t="0"/>
          <a:stretch/>
        </p:blipFill>
        <p:spPr>
          <a:xfrm>
            <a:off x="363656" y="4670741"/>
            <a:ext cx="2425331" cy="349057"/>
          </a:xfrm>
          <a:prstGeom prst="rect">
            <a:avLst/>
          </a:prstGeom>
          <a:noFill/>
          <a:ln>
            <a:noFill/>
          </a:ln>
        </p:spPr>
      </p:pic>
      <p:sp>
        <p:nvSpPr>
          <p:cNvPr id="164" name="Google Shape;164;p28"/>
          <p:cNvSpPr txBox="1"/>
          <p:nvPr>
            <p:ph idx="1" type="body"/>
          </p:nvPr>
        </p:nvSpPr>
        <p:spPr>
          <a:xfrm>
            <a:off x="413146" y="939998"/>
            <a:ext cx="8379000" cy="3263400"/>
          </a:xfrm>
          <a:prstGeom prst="rect">
            <a:avLst/>
          </a:prstGeom>
          <a:noFill/>
          <a:ln>
            <a:noFill/>
          </a:ln>
        </p:spPr>
        <p:txBody>
          <a:bodyPr anchorCtr="0" anchor="t" bIns="34275" lIns="0" spcFirstLastPara="1" rIns="68575" wrap="square" tIns="34275">
            <a:normAutofit/>
          </a:bodyPr>
          <a:lstStyle>
            <a:lvl1pPr indent="-304800" lvl="0" marL="457200" algn="l">
              <a:lnSpc>
                <a:spcPct val="90000"/>
              </a:lnSpc>
              <a:spcBef>
                <a:spcPts val="800"/>
              </a:spcBef>
              <a:spcAft>
                <a:spcPts val="0"/>
              </a:spcAft>
              <a:buClr>
                <a:srgbClr val="F48E3E"/>
              </a:buClr>
              <a:buSzPts val="1200"/>
              <a:buChar char="•"/>
              <a:defRPr sz="1200">
                <a:solidFill>
                  <a:schemeClr val="lt1"/>
                </a:solidFill>
                <a:latin typeface="Arial"/>
                <a:ea typeface="Arial"/>
                <a:cs typeface="Arial"/>
                <a:sym typeface="Arial"/>
              </a:defRPr>
            </a:lvl1pPr>
            <a:lvl2pPr indent="-304800" lvl="1" marL="914400" algn="l">
              <a:lnSpc>
                <a:spcPct val="90000"/>
              </a:lnSpc>
              <a:spcBef>
                <a:spcPts val="400"/>
              </a:spcBef>
              <a:spcAft>
                <a:spcPts val="0"/>
              </a:spcAft>
              <a:buClr>
                <a:srgbClr val="F48E3E"/>
              </a:buClr>
              <a:buSzPts val="1200"/>
              <a:buChar char="•"/>
              <a:defRPr sz="1200">
                <a:solidFill>
                  <a:schemeClr val="lt1"/>
                </a:solidFill>
              </a:defRPr>
            </a:lvl2pPr>
            <a:lvl3pPr indent="-304800" lvl="2" marL="1371600" algn="l">
              <a:lnSpc>
                <a:spcPct val="90000"/>
              </a:lnSpc>
              <a:spcBef>
                <a:spcPts val="400"/>
              </a:spcBef>
              <a:spcAft>
                <a:spcPts val="0"/>
              </a:spcAft>
              <a:buClr>
                <a:srgbClr val="F48E3E"/>
              </a:buClr>
              <a:buSzPts val="1200"/>
              <a:buChar char="•"/>
              <a:defRPr sz="1200">
                <a:solidFill>
                  <a:schemeClr val="lt1"/>
                </a:solidFill>
              </a:defRPr>
            </a:lvl3pPr>
            <a:lvl4pPr indent="-304800" lvl="3" marL="1828800" algn="l">
              <a:lnSpc>
                <a:spcPct val="90000"/>
              </a:lnSpc>
              <a:spcBef>
                <a:spcPts val="400"/>
              </a:spcBef>
              <a:spcAft>
                <a:spcPts val="0"/>
              </a:spcAft>
              <a:buClr>
                <a:srgbClr val="F48E3E"/>
              </a:buClr>
              <a:buSzPts val="1200"/>
              <a:buChar char="•"/>
              <a:defRPr sz="1200">
                <a:solidFill>
                  <a:schemeClr val="lt1"/>
                </a:solidFill>
              </a:defRPr>
            </a:lvl4pPr>
            <a:lvl5pPr indent="-304800" lvl="4" marL="2286000" algn="l">
              <a:lnSpc>
                <a:spcPct val="90000"/>
              </a:lnSpc>
              <a:spcBef>
                <a:spcPts val="400"/>
              </a:spcBef>
              <a:spcAft>
                <a:spcPts val="0"/>
              </a:spcAft>
              <a:buClr>
                <a:srgbClr val="F48E3E"/>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28"/>
          <p:cNvSpPr txBox="1"/>
          <p:nvPr>
            <p:ph type="title"/>
          </p:nvPr>
        </p:nvSpPr>
        <p:spPr>
          <a:xfrm>
            <a:off x="413147" y="229670"/>
            <a:ext cx="8379000" cy="4977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2600"/>
              <a:buFont typeface="Calibri"/>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 name="Google Shape;166;p28"/>
          <p:cNvSpPr txBox="1"/>
          <p:nvPr>
            <p:ph idx="12" type="sldNum"/>
          </p:nvPr>
        </p:nvSpPr>
        <p:spPr>
          <a:xfrm>
            <a:off x="4429243" y="4745954"/>
            <a:ext cx="285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7" name="Google Shape;167;p28"/>
          <p:cNvPicPr preferRelativeResize="0"/>
          <p:nvPr/>
        </p:nvPicPr>
        <p:blipFill rotWithShape="1">
          <a:blip r:embed="rId3">
            <a:alphaModFix/>
          </a:blip>
          <a:srcRect b="-26455" l="0" r="0" t="-13598"/>
          <a:stretch/>
        </p:blipFill>
        <p:spPr>
          <a:xfrm>
            <a:off x="7556813" y="4747616"/>
            <a:ext cx="1223530" cy="34044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3015">
          <p15:clr>
            <a:srgbClr val="FBAE40"/>
          </p15:clr>
        </p15:guide>
        <p15:guide id="4" pos="260">
          <p15:clr>
            <a:srgbClr val="FBAE40"/>
          </p15:clr>
        </p15:guide>
        <p15:guide id="5" pos="5533">
          <p15:clr>
            <a:srgbClr val="FBAE40"/>
          </p15:clr>
        </p15:guide>
        <p15:guide id="6" orient="horz" pos="22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7">
  <p:cSld name="16_Custom Layout 7">
    <p:bg>
      <p:bgPr>
        <a:solidFill>
          <a:schemeClr val="lt1"/>
        </a:solidFill>
      </p:bgPr>
    </p:bg>
    <p:spTree>
      <p:nvGrpSpPr>
        <p:cNvPr id="168" name="Shape 168"/>
        <p:cNvGrpSpPr/>
        <p:nvPr/>
      </p:nvGrpSpPr>
      <p:grpSpPr>
        <a:xfrm>
          <a:off x="0" y="0"/>
          <a:ext cx="0" cy="0"/>
          <a:chOff x="0" y="0"/>
          <a:chExt cx="0" cy="0"/>
        </a:xfrm>
      </p:grpSpPr>
      <p:sp>
        <p:nvSpPr>
          <p:cNvPr id="169" name="Google Shape;169;p29"/>
          <p:cNvSpPr/>
          <p:nvPr/>
        </p:nvSpPr>
        <p:spPr>
          <a:xfrm>
            <a:off x="0" y="-1"/>
            <a:ext cx="9144000" cy="4607700"/>
          </a:xfrm>
          <a:prstGeom prst="rect">
            <a:avLst/>
          </a:prstGeom>
          <a:solidFill>
            <a:srgbClr val="0A475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170" name="Google Shape;170;p29"/>
          <p:cNvPicPr preferRelativeResize="0"/>
          <p:nvPr/>
        </p:nvPicPr>
        <p:blipFill rotWithShape="1">
          <a:blip r:embed="rId2">
            <a:alphaModFix/>
          </a:blip>
          <a:srcRect b="0" l="0" r="0" t="0"/>
          <a:stretch/>
        </p:blipFill>
        <p:spPr>
          <a:xfrm>
            <a:off x="363656" y="4670741"/>
            <a:ext cx="2425331" cy="349057"/>
          </a:xfrm>
          <a:prstGeom prst="rect">
            <a:avLst/>
          </a:prstGeom>
          <a:noFill/>
          <a:ln>
            <a:noFill/>
          </a:ln>
        </p:spPr>
      </p:pic>
      <p:pic>
        <p:nvPicPr>
          <p:cNvPr descr="A picture containing fireworks, necklace&#10;&#10;Description automatically generated" id="171" name="Google Shape;171;p29"/>
          <p:cNvPicPr preferRelativeResize="0"/>
          <p:nvPr/>
        </p:nvPicPr>
        <p:blipFill rotWithShape="1">
          <a:blip r:embed="rId3">
            <a:alphaModFix amt="6000"/>
          </a:blip>
          <a:srcRect b="-34160" l="2102" r="64835" t="62182"/>
          <a:stretch/>
        </p:blipFill>
        <p:spPr>
          <a:xfrm rot="-5400000">
            <a:off x="-316297" y="333761"/>
            <a:ext cx="4584019" cy="3930958"/>
          </a:xfrm>
          <a:prstGeom prst="rect">
            <a:avLst/>
          </a:prstGeom>
          <a:noFill/>
          <a:ln>
            <a:noFill/>
          </a:ln>
        </p:spPr>
      </p:pic>
      <p:pic>
        <p:nvPicPr>
          <p:cNvPr descr="A picture containing fireworks, necklace&#10;&#10;Description automatically generated" id="172" name="Google Shape;172;p29"/>
          <p:cNvPicPr preferRelativeResize="0"/>
          <p:nvPr/>
        </p:nvPicPr>
        <p:blipFill rotWithShape="1">
          <a:blip r:embed="rId3">
            <a:alphaModFix amt="6000"/>
          </a:blip>
          <a:srcRect b="-12743" l="-5058" r="68875" t="60747"/>
          <a:stretch/>
        </p:blipFill>
        <p:spPr>
          <a:xfrm>
            <a:off x="4465154" y="0"/>
            <a:ext cx="4678844" cy="2648414"/>
          </a:xfrm>
          <a:prstGeom prst="rect">
            <a:avLst/>
          </a:prstGeom>
          <a:noFill/>
          <a:ln>
            <a:noFill/>
          </a:ln>
        </p:spPr>
      </p:pic>
      <p:sp>
        <p:nvSpPr>
          <p:cNvPr id="173" name="Google Shape;173;p29"/>
          <p:cNvSpPr txBox="1"/>
          <p:nvPr>
            <p:ph idx="12" type="sldNum"/>
          </p:nvPr>
        </p:nvSpPr>
        <p:spPr>
          <a:xfrm>
            <a:off x="4429243" y="4745954"/>
            <a:ext cx="285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6A6A6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4" name="Google Shape;174;p29"/>
          <p:cNvPicPr preferRelativeResize="0"/>
          <p:nvPr/>
        </p:nvPicPr>
        <p:blipFill rotWithShape="1">
          <a:blip r:embed="rId4">
            <a:alphaModFix/>
          </a:blip>
          <a:srcRect b="-26455" l="0" r="0" t="-13598"/>
          <a:stretch/>
        </p:blipFill>
        <p:spPr>
          <a:xfrm>
            <a:off x="7556813" y="4747616"/>
            <a:ext cx="1223530" cy="34044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3015">
          <p15:clr>
            <a:srgbClr val="FBAE40"/>
          </p15:clr>
        </p15:guide>
        <p15:guide id="4" pos="260">
          <p15:clr>
            <a:srgbClr val="FBAE40"/>
          </p15:clr>
        </p15:guide>
        <p15:guide id="5" pos="5533">
          <p15:clr>
            <a:srgbClr val="FBAE40"/>
          </p15:clr>
        </p15:guide>
        <p15:guide id="6" orient="horz" pos="22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Gradient 2 2">
  <p:cSld name="TITLE_2_1_1_1_1_1_1_1_2">
    <p:spTree>
      <p:nvGrpSpPr>
        <p:cNvPr id="175" name="Shape 175"/>
        <p:cNvGrpSpPr/>
        <p:nvPr/>
      </p:nvGrpSpPr>
      <p:grpSpPr>
        <a:xfrm>
          <a:off x="0" y="0"/>
          <a:ext cx="0" cy="0"/>
          <a:chOff x="0" y="0"/>
          <a:chExt cx="0" cy="0"/>
        </a:xfrm>
      </p:grpSpPr>
      <p:sp>
        <p:nvSpPr>
          <p:cNvPr id="176" name="Google Shape;176;p30"/>
          <p:cNvSpPr/>
          <p:nvPr/>
        </p:nvSpPr>
        <p:spPr>
          <a:xfrm>
            <a:off x="6861350" y="-8525"/>
            <a:ext cx="2282700" cy="5151900"/>
          </a:xfrm>
          <a:prstGeom prst="rect">
            <a:avLst/>
          </a:prstGeom>
          <a:gradFill>
            <a:gsLst>
              <a:gs pos="0">
                <a:srgbClr val="0C8DC3"/>
              </a:gs>
              <a:gs pos="100000">
                <a:srgbClr val="34A270"/>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F2FB3"/>
              </a:highlight>
              <a:latin typeface="Arial"/>
              <a:ea typeface="Arial"/>
              <a:cs typeface="Arial"/>
              <a:sym typeface="Arial"/>
            </a:endParaRPr>
          </a:p>
        </p:txBody>
      </p:sp>
      <p:sp>
        <p:nvSpPr>
          <p:cNvPr id="177" name="Google Shape;177;p30"/>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78" name="Google Shape;178;p30"/>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9" name="Google Shape;179;p30"/>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180" name="Google Shape;180;p30"/>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 Bar -- Gradient 1">
  <p:cSld name="ASAP -- Color Side Bar -- Gradient 1">
    <p:spTree>
      <p:nvGrpSpPr>
        <p:cNvPr id="18" name="Shape 18"/>
        <p:cNvGrpSpPr/>
        <p:nvPr/>
      </p:nvGrpSpPr>
      <p:grpSpPr>
        <a:xfrm>
          <a:off x="0" y="0"/>
          <a:ext cx="0" cy="0"/>
          <a:chOff x="0" y="0"/>
          <a:chExt cx="0" cy="0"/>
        </a:xfrm>
      </p:grpSpPr>
      <p:sp>
        <p:nvSpPr>
          <p:cNvPr id="19" name="Google Shape;19;p4"/>
          <p:cNvSpPr/>
          <p:nvPr/>
        </p:nvSpPr>
        <p:spPr>
          <a:xfrm>
            <a:off x="6861350" y="-8525"/>
            <a:ext cx="2282700" cy="5151900"/>
          </a:xfrm>
          <a:prstGeom prst="rect">
            <a:avLst/>
          </a:prstGeom>
          <a:gradFill>
            <a:gsLst>
              <a:gs pos="0">
                <a:srgbClr val="8C4E9F"/>
              </a:gs>
              <a:gs pos="50000">
                <a:srgbClr val="0C8DC3"/>
              </a:gs>
              <a:gs pos="100000">
                <a:srgbClr val="34A270"/>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CF2FB3"/>
              </a:highlight>
              <a:latin typeface="Arial"/>
              <a:ea typeface="Arial"/>
              <a:cs typeface="Arial"/>
              <a:sym typeface="Arial"/>
            </a:endParaRPr>
          </a:p>
        </p:txBody>
      </p:sp>
      <p:pic>
        <p:nvPicPr>
          <p:cNvPr id="20" name="Google Shape;20;p4"/>
          <p:cNvPicPr preferRelativeResize="0"/>
          <p:nvPr/>
        </p:nvPicPr>
        <p:blipFill rotWithShape="1">
          <a:blip r:embed="rId2">
            <a:alphaModFix/>
          </a:blip>
          <a:srcRect b="0" l="0" r="0" t="0"/>
          <a:stretch/>
        </p:blipFill>
        <p:spPr>
          <a:xfrm>
            <a:off x="7297016" y="4686300"/>
            <a:ext cx="1414556" cy="264950"/>
          </a:xfrm>
          <a:prstGeom prst="rect">
            <a:avLst/>
          </a:prstGeom>
          <a:noFill/>
          <a:ln>
            <a:noFill/>
          </a:ln>
        </p:spPr>
      </p:pic>
      <p:sp>
        <p:nvSpPr>
          <p:cNvPr id="21" name="Google Shape;21;p4"/>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100"/>
              <a:buNone/>
              <a:defRPr b="1"/>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23" name="Google Shape;23;p4"/>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85750" lvl="2" marL="1371600" algn="l">
              <a:lnSpc>
                <a:spcPct val="115000"/>
              </a:lnSpc>
              <a:spcBef>
                <a:spcPts val="0"/>
              </a:spcBef>
              <a:spcAft>
                <a:spcPts val="0"/>
              </a:spcAft>
              <a:buSzPts val="900"/>
              <a:buChar char="■"/>
              <a:defRPr/>
            </a:lvl3pPr>
            <a:lvl4pPr indent="-285750" lvl="3" marL="1828800" algn="l">
              <a:lnSpc>
                <a:spcPct val="115000"/>
              </a:lnSpc>
              <a:spcBef>
                <a:spcPts val="0"/>
              </a:spcBef>
              <a:spcAft>
                <a:spcPts val="0"/>
              </a:spcAft>
              <a:buSzPts val="900"/>
              <a:buChar char="●"/>
              <a:defRPr/>
            </a:lvl4pPr>
            <a:lvl5pPr indent="-279400" lvl="4" marL="2286000" algn="l">
              <a:lnSpc>
                <a:spcPct val="115000"/>
              </a:lnSpc>
              <a:spcBef>
                <a:spcPts val="0"/>
              </a:spcBef>
              <a:spcAft>
                <a:spcPts val="0"/>
              </a:spcAft>
              <a:buSzPts val="800"/>
              <a:buChar char="○"/>
              <a:defRPr/>
            </a:lvl5pPr>
            <a:lvl6pPr indent="-279400" lvl="5" marL="2743200" algn="l">
              <a:lnSpc>
                <a:spcPct val="115000"/>
              </a:lnSpc>
              <a:spcBef>
                <a:spcPts val="0"/>
              </a:spcBef>
              <a:spcAft>
                <a:spcPts val="0"/>
              </a:spcAft>
              <a:buSzPts val="800"/>
              <a:buChar char="■"/>
              <a:defRPr/>
            </a:lvl6pPr>
            <a:lvl7pPr indent="-279400" lvl="6" marL="3200400" algn="l">
              <a:lnSpc>
                <a:spcPct val="115000"/>
              </a:lnSpc>
              <a:spcBef>
                <a:spcPts val="0"/>
              </a:spcBef>
              <a:spcAft>
                <a:spcPts val="0"/>
              </a:spcAft>
              <a:buSzPts val="800"/>
              <a:buChar char="●"/>
              <a:defRPr/>
            </a:lvl7pPr>
            <a:lvl8pPr indent="-279400" lvl="7" marL="3657600" algn="l">
              <a:lnSpc>
                <a:spcPct val="115000"/>
              </a:lnSpc>
              <a:spcBef>
                <a:spcPts val="0"/>
              </a:spcBef>
              <a:spcAft>
                <a:spcPts val="0"/>
              </a:spcAft>
              <a:buSzPts val="800"/>
              <a:buChar char="○"/>
              <a:defRPr/>
            </a:lvl8pPr>
            <a:lvl9pPr indent="-279400" lvl="8" marL="4114800" algn="l">
              <a:lnSpc>
                <a:spcPct val="115000"/>
              </a:lnSpc>
              <a:spcBef>
                <a:spcPts val="0"/>
              </a:spcBef>
              <a:spcAft>
                <a:spcPts val="0"/>
              </a:spcAft>
              <a:buSzPts val="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1" name="Shape 181"/>
        <p:cNvGrpSpPr/>
        <p:nvPr/>
      </p:nvGrpSpPr>
      <p:grpSpPr>
        <a:xfrm>
          <a:off x="0" y="0"/>
          <a:ext cx="0" cy="0"/>
          <a:chOff x="0" y="0"/>
          <a:chExt cx="0" cy="0"/>
        </a:xfrm>
      </p:grpSpPr>
      <p:sp>
        <p:nvSpPr>
          <p:cNvPr id="182" name="Google Shape;182;p31"/>
          <p:cNvSpPr txBox="1"/>
          <p:nvPr>
            <p:ph type="title"/>
          </p:nvPr>
        </p:nvSpPr>
        <p:spPr>
          <a:xfrm>
            <a:off x="432425" y="445025"/>
            <a:ext cx="8520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3" name="Google Shape;183;p31"/>
          <p:cNvSpPr txBox="1"/>
          <p:nvPr>
            <p:ph idx="1" type="body"/>
          </p:nvPr>
        </p:nvSpPr>
        <p:spPr>
          <a:xfrm>
            <a:off x="432425" y="1152475"/>
            <a:ext cx="82791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84" name="Google Shape;184;p3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5" name="Google Shape;185;p3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6" name="Google Shape;186;p31"/>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2 Brain 2">
  <p:cSld name="ASAP -- Title 2 Brain">
    <p:spTree>
      <p:nvGrpSpPr>
        <p:cNvPr id="187" name="Shape 187"/>
        <p:cNvGrpSpPr/>
        <p:nvPr/>
      </p:nvGrpSpPr>
      <p:grpSpPr>
        <a:xfrm>
          <a:off x="0" y="0"/>
          <a:ext cx="0" cy="0"/>
          <a:chOff x="0" y="0"/>
          <a:chExt cx="0" cy="0"/>
        </a:xfrm>
      </p:grpSpPr>
      <p:sp>
        <p:nvSpPr>
          <p:cNvPr id="188" name="Google Shape;188;p32"/>
          <p:cNvSpPr/>
          <p:nvPr/>
        </p:nvSpPr>
        <p:spPr>
          <a:xfrm>
            <a:off x="0" y="-12850"/>
            <a:ext cx="9144000" cy="5156400"/>
          </a:xfrm>
          <a:prstGeom prst="rect">
            <a:avLst/>
          </a:prstGeom>
          <a:solidFill>
            <a:srgbClr val="0020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02C"/>
              </a:solidFill>
              <a:latin typeface="Arial"/>
              <a:ea typeface="Arial"/>
              <a:cs typeface="Arial"/>
              <a:sym typeface="Arial"/>
            </a:endParaRPr>
          </a:p>
        </p:txBody>
      </p:sp>
      <p:sp>
        <p:nvSpPr>
          <p:cNvPr id="189" name="Google Shape;189;p32"/>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2700"/>
              <a:buNone/>
              <a:defRPr sz="3600"/>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p:txBody>
      </p:sp>
      <p:sp>
        <p:nvSpPr>
          <p:cNvPr id="190" name="Google Shape;190;p32"/>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35C81"/>
              </a:buClr>
              <a:buSzPts val="1400"/>
              <a:buNone/>
              <a:defRPr sz="1800">
                <a:solidFill>
                  <a:srgbClr val="035C81"/>
                </a:solidFill>
              </a:defRPr>
            </a:lvl1pPr>
            <a:lvl2pPr lvl="1" algn="l">
              <a:lnSpc>
                <a:spcPct val="100000"/>
              </a:lnSpc>
              <a:spcBef>
                <a:spcPts val="0"/>
              </a:spcBef>
              <a:spcAft>
                <a:spcPts val="0"/>
              </a:spcAft>
              <a:buClr>
                <a:srgbClr val="035C81"/>
              </a:buClr>
              <a:buSzPts val="1400"/>
              <a:buNone/>
              <a:defRPr sz="1800">
                <a:solidFill>
                  <a:srgbClr val="035C81"/>
                </a:solidFill>
              </a:defRPr>
            </a:lvl2pPr>
            <a:lvl3pPr lvl="2" algn="l">
              <a:lnSpc>
                <a:spcPct val="100000"/>
              </a:lnSpc>
              <a:spcBef>
                <a:spcPts val="0"/>
              </a:spcBef>
              <a:spcAft>
                <a:spcPts val="0"/>
              </a:spcAft>
              <a:buClr>
                <a:srgbClr val="035C81"/>
              </a:buClr>
              <a:buSzPts val="1400"/>
              <a:buNone/>
              <a:defRPr sz="1800">
                <a:solidFill>
                  <a:srgbClr val="035C81"/>
                </a:solidFill>
              </a:defRPr>
            </a:lvl3pPr>
            <a:lvl4pPr lvl="3" algn="l">
              <a:lnSpc>
                <a:spcPct val="100000"/>
              </a:lnSpc>
              <a:spcBef>
                <a:spcPts val="0"/>
              </a:spcBef>
              <a:spcAft>
                <a:spcPts val="0"/>
              </a:spcAft>
              <a:buClr>
                <a:srgbClr val="035C81"/>
              </a:buClr>
              <a:buSzPts val="1400"/>
              <a:buNone/>
              <a:defRPr sz="1800">
                <a:solidFill>
                  <a:srgbClr val="035C81"/>
                </a:solidFill>
              </a:defRPr>
            </a:lvl4pPr>
            <a:lvl5pPr lvl="4" algn="l">
              <a:lnSpc>
                <a:spcPct val="100000"/>
              </a:lnSpc>
              <a:spcBef>
                <a:spcPts val="0"/>
              </a:spcBef>
              <a:spcAft>
                <a:spcPts val="0"/>
              </a:spcAft>
              <a:buClr>
                <a:srgbClr val="035C81"/>
              </a:buClr>
              <a:buSzPts val="1400"/>
              <a:buNone/>
              <a:defRPr sz="1800">
                <a:solidFill>
                  <a:srgbClr val="035C81"/>
                </a:solidFill>
              </a:defRPr>
            </a:lvl5pPr>
            <a:lvl6pPr lvl="5" algn="l">
              <a:lnSpc>
                <a:spcPct val="100000"/>
              </a:lnSpc>
              <a:spcBef>
                <a:spcPts val="0"/>
              </a:spcBef>
              <a:spcAft>
                <a:spcPts val="0"/>
              </a:spcAft>
              <a:buClr>
                <a:srgbClr val="035C81"/>
              </a:buClr>
              <a:buSzPts val="1400"/>
              <a:buNone/>
              <a:defRPr sz="1800">
                <a:solidFill>
                  <a:srgbClr val="035C81"/>
                </a:solidFill>
              </a:defRPr>
            </a:lvl6pPr>
            <a:lvl7pPr lvl="6" algn="l">
              <a:lnSpc>
                <a:spcPct val="100000"/>
              </a:lnSpc>
              <a:spcBef>
                <a:spcPts val="0"/>
              </a:spcBef>
              <a:spcAft>
                <a:spcPts val="0"/>
              </a:spcAft>
              <a:buClr>
                <a:srgbClr val="035C81"/>
              </a:buClr>
              <a:buSzPts val="1400"/>
              <a:buNone/>
              <a:defRPr sz="1800">
                <a:solidFill>
                  <a:srgbClr val="035C81"/>
                </a:solidFill>
              </a:defRPr>
            </a:lvl7pPr>
            <a:lvl8pPr lvl="7" algn="l">
              <a:lnSpc>
                <a:spcPct val="100000"/>
              </a:lnSpc>
              <a:spcBef>
                <a:spcPts val="0"/>
              </a:spcBef>
              <a:spcAft>
                <a:spcPts val="0"/>
              </a:spcAft>
              <a:buClr>
                <a:srgbClr val="035C81"/>
              </a:buClr>
              <a:buSzPts val="1400"/>
              <a:buNone/>
              <a:defRPr sz="1800">
                <a:solidFill>
                  <a:srgbClr val="035C81"/>
                </a:solidFill>
              </a:defRPr>
            </a:lvl8pPr>
            <a:lvl9pPr lvl="8" algn="l">
              <a:lnSpc>
                <a:spcPct val="100000"/>
              </a:lnSpc>
              <a:spcBef>
                <a:spcPts val="0"/>
              </a:spcBef>
              <a:spcAft>
                <a:spcPts val="0"/>
              </a:spcAft>
              <a:buClr>
                <a:srgbClr val="035C81"/>
              </a:buClr>
              <a:buSzPts val="1400"/>
              <a:buNone/>
              <a:defRPr sz="1800">
                <a:solidFill>
                  <a:srgbClr val="035C81"/>
                </a:solidFill>
              </a:defRPr>
            </a:lvl9pPr>
          </a:lstStyle>
          <a:p/>
        </p:txBody>
      </p:sp>
      <p:sp>
        <p:nvSpPr>
          <p:cNvPr id="191" name="Google Shape;191;p32"/>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32"/>
          <p:cNvPicPr preferRelativeResize="0"/>
          <p:nvPr/>
        </p:nvPicPr>
        <p:blipFill rotWithShape="1">
          <a:blip r:embed="rId2">
            <a:alphaModFix/>
          </a:blip>
          <a:srcRect b="4923" l="34802" r="0" t="0"/>
          <a:stretch/>
        </p:blipFill>
        <p:spPr>
          <a:xfrm flipH="1">
            <a:off x="5592552" y="253175"/>
            <a:ext cx="3551449" cy="4890374"/>
          </a:xfrm>
          <a:prstGeom prst="rect">
            <a:avLst/>
          </a:prstGeom>
          <a:noFill/>
          <a:ln>
            <a:noFill/>
          </a:ln>
        </p:spPr>
      </p:pic>
      <p:pic>
        <p:nvPicPr>
          <p:cNvPr id="193" name="Google Shape;193;p32"/>
          <p:cNvPicPr preferRelativeResize="0"/>
          <p:nvPr/>
        </p:nvPicPr>
        <p:blipFill rotWithShape="1">
          <a:blip r:embed="rId3">
            <a:alphaModFix/>
          </a:blip>
          <a:srcRect b="0" l="0" r="0" t="0"/>
          <a:stretch/>
        </p:blipFill>
        <p:spPr>
          <a:xfrm>
            <a:off x="457200" y="1425904"/>
            <a:ext cx="1851052" cy="36776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Gradient 2 4">
  <p:cSld name="ASAP -- Color Sidebar -- Gradient 2_1">
    <p:spTree>
      <p:nvGrpSpPr>
        <p:cNvPr id="194" name="Shape 194"/>
        <p:cNvGrpSpPr/>
        <p:nvPr/>
      </p:nvGrpSpPr>
      <p:grpSpPr>
        <a:xfrm>
          <a:off x="0" y="0"/>
          <a:ext cx="0" cy="0"/>
          <a:chOff x="0" y="0"/>
          <a:chExt cx="0" cy="0"/>
        </a:xfrm>
      </p:grpSpPr>
      <p:sp>
        <p:nvSpPr>
          <p:cNvPr id="195" name="Google Shape;195;p33"/>
          <p:cNvSpPr/>
          <p:nvPr/>
        </p:nvSpPr>
        <p:spPr>
          <a:xfrm>
            <a:off x="6861350" y="-8525"/>
            <a:ext cx="2282700" cy="5151900"/>
          </a:xfrm>
          <a:prstGeom prst="rect">
            <a:avLst/>
          </a:prstGeom>
          <a:gradFill>
            <a:gsLst>
              <a:gs pos="0">
                <a:srgbClr val="0C8DC3"/>
              </a:gs>
              <a:gs pos="100000">
                <a:srgbClr val="34A270"/>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F2FB3"/>
              </a:highlight>
              <a:latin typeface="Arial"/>
              <a:ea typeface="Arial"/>
              <a:cs typeface="Arial"/>
              <a:sym typeface="Arial"/>
            </a:endParaRPr>
          </a:p>
        </p:txBody>
      </p:sp>
      <p:sp>
        <p:nvSpPr>
          <p:cNvPr id="196" name="Google Shape;196;p33"/>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97" name="Google Shape;197;p33"/>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100"/>
              <a:buNone/>
              <a:defRPr b="1"/>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98" name="Google Shape;198;p33"/>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0"/>
              </a:spcBef>
              <a:spcAft>
                <a:spcPts val="0"/>
              </a:spcAft>
              <a:buSzPts val="1100"/>
              <a:buChar char="○"/>
              <a:defRPr/>
            </a:lvl2pPr>
            <a:lvl3pPr indent="-285750" lvl="2" marL="1371600" algn="l">
              <a:lnSpc>
                <a:spcPct val="115000"/>
              </a:lnSpc>
              <a:spcBef>
                <a:spcPts val="0"/>
              </a:spcBef>
              <a:spcAft>
                <a:spcPts val="0"/>
              </a:spcAft>
              <a:buSzPts val="900"/>
              <a:buChar char="■"/>
              <a:defRPr/>
            </a:lvl3pPr>
            <a:lvl4pPr indent="-285750" lvl="3" marL="1828800" algn="l">
              <a:lnSpc>
                <a:spcPct val="115000"/>
              </a:lnSpc>
              <a:spcBef>
                <a:spcPts val="0"/>
              </a:spcBef>
              <a:spcAft>
                <a:spcPts val="0"/>
              </a:spcAft>
              <a:buSzPts val="900"/>
              <a:buChar char="●"/>
              <a:defRPr/>
            </a:lvl4pPr>
            <a:lvl5pPr indent="-279400" lvl="4" marL="2286000" algn="l">
              <a:lnSpc>
                <a:spcPct val="115000"/>
              </a:lnSpc>
              <a:spcBef>
                <a:spcPts val="0"/>
              </a:spcBef>
              <a:spcAft>
                <a:spcPts val="0"/>
              </a:spcAft>
              <a:buSzPts val="800"/>
              <a:buChar char="○"/>
              <a:defRPr/>
            </a:lvl5pPr>
            <a:lvl6pPr indent="-279400" lvl="5" marL="2743200" algn="l">
              <a:lnSpc>
                <a:spcPct val="115000"/>
              </a:lnSpc>
              <a:spcBef>
                <a:spcPts val="0"/>
              </a:spcBef>
              <a:spcAft>
                <a:spcPts val="0"/>
              </a:spcAft>
              <a:buSzPts val="800"/>
              <a:buChar char="■"/>
              <a:defRPr/>
            </a:lvl6pPr>
            <a:lvl7pPr indent="-279400" lvl="6" marL="3200400" algn="l">
              <a:lnSpc>
                <a:spcPct val="115000"/>
              </a:lnSpc>
              <a:spcBef>
                <a:spcPts val="0"/>
              </a:spcBef>
              <a:spcAft>
                <a:spcPts val="0"/>
              </a:spcAft>
              <a:buSzPts val="800"/>
              <a:buChar char="●"/>
              <a:defRPr/>
            </a:lvl7pPr>
            <a:lvl8pPr indent="-279400" lvl="7" marL="3657600" algn="l">
              <a:lnSpc>
                <a:spcPct val="115000"/>
              </a:lnSpc>
              <a:spcBef>
                <a:spcPts val="0"/>
              </a:spcBef>
              <a:spcAft>
                <a:spcPts val="0"/>
              </a:spcAft>
              <a:buSzPts val="800"/>
              <a:buChar char="○"/>
              <a:defRPr/>
            </a:lvl8pPr>
            <a:lvl9pPr indent="-279400" lvl="8" marL="4114800" algn="l">
              <a:lnSpc>
                <a:spcPct val="115000"/>
              </a:lnSpc>
              <a:spcBef>
                <a:spcPts val="0"/>
              </a:spcBef>
              <a:spcAft>
                <a:spcPts val="0"/>
              </a:spcAft>
              <a:buSzPts val="800"/>
              <a:buChar char="■"/>
              <a:defRPr/>
            </a:lvl9pPr>
          </a:lstStyle>
          <a:p/>
        </p:txBody>
      </p:sp>
      <p:pic>
        <p:nvPicPr>
          <p:cNvPr id="199" name="Google Shape;199;p33"/>
          <p:cNvPicPr preferRelativeResize="0"/>
          <p:nvPr/>
        </p:nvPicPr>
        <p:blipFill rotWithShape="1">
          <a:blip r:embed="rId2">
            <a:alphaModFix/>
          </a:blip>
          <a:srcRect b="-20664" l="0" r="0" t="-2853"/>
          <a:stretch/>
        </p:blipFill>
        <p:spPr>
          <a:xfrm>
            <a:off x="7297026" y="4670225"/>
            <a:ext cx="1414549" cy="3471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id Color Big Idea Slide 1">
  <p:cSld name="TITLE_4">
    <p:bg>
      <p:bgPr>
        <a:solidFill>
          <a:schemeClr val="accent1"/>
        </a:solidFill>
      </p:bgPr>
    </p:bg>
    <p:spTree>
      <p:nvGrpSpPr>
        <p:cNvPr id="200" name="Shape 200"/>
        <p:cNvGrpSpPr/>
        <p:nvPr/>
      </p:nvGrpSpPr>
      <p:grpSpPr>
        <a:xfrm>
          <a:off x="0" y="0"/>
          <a:ext cx="0" cy="0"/>
          <a:chOff x="0" y="0"/>
          <a:chExt cx="0" cy="0"/>
        </a:xfrm>
      </p:grpSpPr>
      <p:sp>
        <p:nvSpPr>
          <p:cNvPr id="201" name="Google Shape;201;p34"/>
          <p:cNvSpPr txBox="1"/>
          <p:nvPr>
            <p:ph type="ctrTitle"/>
          </p:nvPr>
        </p:nvSpPr>
        <p:spPr>
          <a:xfrm>
            <a:off x="628649" y="907085"/>
            <a:ext cx="7886700"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300"/>
              <a:buFont typeface="Calibri"/>
              <a:buNone/>
              <a:defRPr sz="3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2" name="Google Shape;202;p34"/>
          <p:cNvSpPr txBox="1"/>
          <p:nvPr>
            <p:ph idx="1" type="subTitle"/>
          </p:nvPr>
        </p:nvSpPr>
        <p:spPr>
          <a:xfrm>
            <a:off x="628649" y="2701528"/>
            <a:ext cx="7886700" cy="1241700"/>
          </a:xfrm>
          <a:prstGeom prst="rect">
            <a:avLst/>
          </a:prstGeom>
          <a:noFill/>
          <a:ln>
            <a:noFill/>
          </a:ln>
        </p:spPr>
        <p:txBody>
          <a:bodyPr anchorCtr="0" anchor="t" bIns="34275" lIns="68575" spcFirstLastPara="1" rIns="68575" wrap="square" tIns="34275">
            <a:noAutofit/>
          </a:bodyPr>
          <a:lstStyle>
            <a:lvl1pPr lvl="0" algn="l">
              <a:lnSpc>
                <a:spcPct val="114000"/>
              </a:lnSpc>
              <a:spcBef>
                <a:spcPts val="800"/>
              </a:spcBef>
              <a:spcAft>
                <a:spcPts val="0"/>
              </a:spcAft>
              <a:buSzPts val="1800"/>
              <a:buNone/>
              <a:defRPr sz="1800">
                <a:solidFill>
                  <a:schemeClr val="lt1"/>
                </a:solidFill>
              </a:defRPr>
            </a:lvl1pPr>
            <a:lvl2pPr lvl="1" algn="ctr">
              <a:lnSpc>
                <a:spcPct val="114000"/>
              </a:lnSpc>
              <a:spcBef>
                <a:spcPts val="400"/>
              </a:spcBef>
              <a:spcAft>
                <a:spcPts val="0"/>
              </a:spcAft>
              <a:buSzPts val="1500"/>
              <a:buNone/>
              <a:defRPr sz="1500"/>
            </a:lvl2pPr>
            <a:lvl3pPr lvl="2" algn="ctr">
              <a:lnSpc>
                <a:spcPct val="114000"/>
              </a:lnSpc>
              <a:spcBef>
                <a:spcPts val="400"/>
              </a:spcBef>
              <a:spcAft>
                <a:spcPts val="0"/>
              </a:spcAft>
              <a:buSzPts val="1400"/>
              <a:buNone/>
              <a:defRPr sz="1400"/>
            </a:lvl3pPr>
            <a:lvl4pPr lvl="3" algn="ctr">
              <a:lnSpc>
                <a:spcPct val="114000"/>
              </a:lnSpc>
              <a:spcBef>
                <a:spcPts val="400"/>
              </a:spcBef>
              <a:spcAft>
                <a:spcPts val="0"/>
              </a:spcAft>
              <a:buSzPts val="1200"/>
              <a:buNone/>
              <a:defRPr sz="1200"/>
            </a:lvl4pPr>
            <a:lvl5pPr lvl="4" algn="ctr">
              <a:lnSpc>
                <a:spcPct val="114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03" name="Google Shape;203;p34"/>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12" type="sldNum"/>
          </p:nvPr>
        </p:nvSpPr>
        <p:spPr>
          <a:xfrm>
            <a:off x="8162922" y="4767263"/>
            <a:ext cx="3522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206" name="Google Shape;206;p34"/>
          <p:cNvPicPr preferRelativeResize="0"/>
          <p:nvPr/>
        </p:nvPicPr>
        <p:blipFill rotWithShape="1">
          <a:blip r:embed="rId2">
            <a:alphaModFix/>
          </a:blip>
          <a:srcRect b="0" l="0" r="0" t="0"/>
          <a:stretch/>
        </p:blipFill>
        <p:spPr>
          <a:xfrm>
            <a:off x="7044622" y="4810804"/>
            <a:ext cx="1079993" cy="21585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Single Column">
  <p:cSld name="ONE_COLUMN_TEXT">
    <p:spTree>
      <p:nvGrpSpPr>
        <p:cNvPr id="211" name="Shape 211"/>
        <p:cNvGrpSpPr/>
        <p:nvPr/>
      </p:nvGrpSpPr>
      <p:grpSpPr>
        <a:xfrm>
          <a:off x="0" y="0"/>
          <a:ext cx="0" cy="0"/>
          <a:chOff x="0" y="0"/>
          <a:chExt cx="0" cy="0"/>
        </a:xfrm>
      </p:grpSpPr>
      <p:sp>
        <p:nvSpPr>
          <p:cNvPr id="212" name="Google Shape;212;p36"/>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3" name="Google Shape;213;p36"/>
          <p:cNvSpPr txBox="1"/>
          <p:nvPr>
            <p:ph type="title"/>
          </p:nvPr>
        </p:nvSpPr>
        <p:spPr>
          <a:xfrm>
            <a:off x="432425" y="445025"/>
            <a:ext cx="82791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4" name="Google Shape;214;p36"/>
          <p:cNvSpPr txBox="1"/>
          <p:nvPr>
            <p:ph idx="1" type="body"/>
          </p:nvPr>
        </p:nvSpPr>
        <p:spPr>
          <a:xfrm>
            <a:off x="432425"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5" name="Google Shape;215;p36"/>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36"/>
          <p:cNvPicPr preferRelativeResize="0"/>
          <p:nvPr/>
        </p:nvPicPr>
        <p:blipFill rotWithShape="1">
          <a:blip r:embed="rId2">
            <a:alphaModFix/>
          </a:blip>
          <a:srcRect b="-26455" l="0" r="0" t="-13598"/>
          <a:stretch/>
        </p:blipFill>
        <p:spPr>
          <a:xfrm>
            <a:off x="7298625" y="4640250"/>
            <a:ext cx="1412950" cy="3931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Split Screen 1">
  <p:cSld name="SECTION_TITLE_AND_DESCRIPTION">
    <p:spTree>
      <p:nvGrpSpPr>
        <p:cNvPr id="217" name="Shape 217"/>
        <p:cNvGrpSpPr/>
        <p:nvPr/>
      </p:nvGrpSpPr>
      <p:grpSpPr>
        <a:xfrm>
          <a:off x="0" y="0"/>
          <a:ext cx="0" cy="0"/>
          <a:chOff x="0" y="0"/>
          <a:chExt cx="0" cy="0"/>
        </a:xfrm>
      </p:grpSpPr>
      <p:sp>
        <p:nvSpPr>
          <p:cNvPr id="218" name="Google Shape;218;p3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7"/>
          <p:cNvSpPr txBox="1"/>
          <p:nvPr>
            <p:ph type="title"/>
          </p:nvPr>
        </p:nvSpPr>
        <p:spPr>
          <a:xfrm>
            <a:off x="432425" y="1233175"/>
            <a:ext cx="3878400" cy="14823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b="1" sz="3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20" name="Google Shape;220;p37"/>
          <p:cNvSpPr txBox="1"/>
          <p:nvPr>
            <p:ph idx="1" type="subTitle"/>
          </p:nvPr>
        </p:nvSpPr>
        <p:spPr>
          <a:xfrm>
            <a:off x="432300" y="2803075"/>
            <a:ext cx="3878400" cy="1235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00"/>
              <a:buNone/>
              <a:defRPr sz="1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21" name="Google Shape;221;p37"/>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2" name="Google Shape;222;p37"/>
          <p:cNvSpPr txBox="1"/>
          <p:nvPr>
            <p:ph idx="2" type="body"/>
          </p:nvPr>
        </p:nvSpPr>
        <p:spPr>
          <a:xfrm>
            <a:off x="4711675"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3" name="Google Shape;223;p37"/>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 name="Google Shape;224;p37"/>
          <p:cNvPicPr preferRelativeResize="0"/>
          <p:nvPr/>
        </p:nvPicPr>
        <p:blipFill rotWithShape="1">
          <a:blip r:embed="rId2">
            <a:alphaModFix/>
          </a:blip>
          <a:srcRect b="-26455" l="0" r="0" t="-13598"/>
          <a:stretch/>
        </p:blipFill>
        <p:spPr>
          <a:xfrm>
            <a:off x="7298625" y="4640250"/>
            <a:ext cx="1412950" cy="3931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Blank" type="blank">
  <p:cSld name="BLANK">
    <p:spTree>
      <p:nvGrpSpPr>
        <p:cNvPr id="225" name="Shape 225"/>
        <p:cNvGrpSpPr/>
        <p:nvPr/>
      </p:nvGrpSpPr>
      <p:grpSpPr>
        <a:xfrm>
          <a:off x="0" y="0"/>
          <a:ext cx="0" cy="0"/>
          <a:chOff x="0" y="0"/>
          <a:chExt cx="0" cy="0"/>
        </a:xfrm>
      </p:grpSpPr>
      <p:sp>
        <p:nvSpPr>
          <p:cNvPr id="226" name="Google Shape;226;p38"/>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7" name="Google Shape;227;p38"/>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8" name="Google Shape;228;p38"/>
          <p:cNvPicPr preferRelativeResize="0"/>
          <p:nvPr/>
        </p:nvPicPr>
        <p:blipFill rotWithShape="1">
          <a:blip r:embed="rId2">
            <a:alphaModFix/>
          </a:blip>
          <a:srcRect b="-26455" l="0" r="0" t="-13598"/>
          <a:stretch/>
        </p:blipFill>
        <p:spPr>
          <a:xfrm>
            <a:off x="7298625" y="4640250"/>
            <a:ext cx="1412950" cy="3931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Cloud Gray" type="title">
  <p:cSld name="TITLE">
    <p:spTree>
      <p:nvGrpSpPr>
        <p:cNvPr id="229" name="Shape 229"/>
        <p:cNvGrpSpPr/>
        <p:nvPr/>
      </p:nvGrpSpPr>
      <p:grpSpPr>
        <a:xfrm>
          <a:off x="0" y="0"/>
          <a:ext cx="0" cy="0"/>
          <a:chOff x="0" y="0"/>
          <a:chExt cx="0" cy="0"/>
        </a:xfrm>
      </p:grpSpPr>
      <p:sp>
        <p:nvSpPr>
          <p:cNvPr id="230" name="Google Shape;230;p39"/>
          <p:cNvSpPr/>
          <p:nvPr/>
        </p:nvSpPr>
        <p:spPr>
          <a:xfrm>
            <a:off x="6861350" y="-8525"/>
            <a:ext cx="2282700" cy="5151900"/>
          </a:xfrm>
          <a:prstGeom prst="rect">
            <a:avLst/>
          </a:prstGeom>
          <a:solidFill>
            <a:srgbClr val="E3E4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9"/>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9"/>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3" name="Google Shape;233;p39"/>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234" name="Google Shape;234;p39"/>
          <p:cNvPicPr preferRelativeResize="0"/>
          <p:nvPr/>
        </p:nvPicPr>
        <p:blipFill rotWithShape="1">
          <a:blip r:embed="rId2">
            <a:alphaModFix/>
          </a:blip>
          <a:srcRect b="-26455" l="0" r="0" t="-13598"/>
          <a:stretch/>
        </p:blipFill>
        <p:spPr>
          <a:xfrm>
            <a:off x="7298625" y="4640250"/>
            <a:ext cx="1412950" cy="3931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Deep Blue ">
  <p:cSld name="TITLE_3">
    <p:spTree>
      <p:nvGrpSpPr>
        <p:cNvPr id="235" name="Shape 235"/>
        <p:cNvGrpSpPr/>
        <p:nvPr/>
      </p:nvGrpSpPr>
      <p:grpSpPr>
        <a:xfrm>
          <a:off x="0" y="0"/>
          <a:ext cx="0" cy="0"/>
          <a:chOff x="0" y="0"/>
          <a:chExt cx="0" cy="0"/>
        </a:xfrm>
      </p:grpSpPr>
      <p:sp>
        <p:nvSpPr>
          <p:cNvPr id="236" name="Google Shape;236;p40"/>
          <p:cNvSpPr/>
          <p:nvPr/>
        </p:nvSpPr>
        <p:spPr>
          <a:xfrm>
            <a:off x="6861350" y="-8525"/>
            <a:ext cx="2282700" cy="5151900"/>
          </a:xfrm>
          <a:prstGeom prst="rect">
            <a:avLst/>
          </a:prstGeom>
          <a:solidFill>
            <a:srgbClr val="035C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40"/>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
        <p:nvSpPr>
          <p:cNvPr id="238" name="Google Shape;238;p40"/>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39" name="Google Shape;239;p40"/>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0" name="Google Shape;240;p40"/>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Cerulean Sky">
  <p:cSld name="TITLE_2">
    <p:spTree>
      <p:nvGrpSpPr>
        <p:cNvPr id="241" name="Shape 241"/>
        <p:cNvGrpSpPr/>
        <p:nvPr/>
      </p:nvGrpSpPr>
      <p:grpSpPr>
        <a:xfrm>
          <a:off x="0" y="0"/>
          <a:ext cx="0" cy="0"/>
          <a:chOff x="0" y="0"/>
          <a:chExt cx="0" cy="0"/>
        </a:xfrm>
      </p:grpSpPr>
      <p:sp>
        <p:nvSpPr>
          <p:cNvPr id="242" name="Google Shape;242;p41"/>
          <p:cNvSpPr/>
          <p:nvPr/>
        </p:nvSpPr>
        <p:spPr>
          <a:xfrm>
            <a:off x="6861350" y="-8525"/>
            <a:ext cx="2282700" cy="5151900"/>
          </a:xfrm>
          <a:prstGeom prst="rect">
            <a:avLst/>
          </a:prstGeom>
          <a:solidFill>
            <a:srgbClr val="0C8D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0C8DC3"/>
              </a:highlight>
              <a:latin typeface="Arial"/>
              <a:ea typeface="Arial"/>
              <a:cs typeface="Arial"/>
              <a:sym typeface="Arial"/>
            </a:endParaRPr>
          </a:p>
        </p:txBody>
      </p:sp>
      <p:sp>
        <p:nvSpPr>
          <p:cNvPr id="243" name="Google Shape;243;p41"/>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4" name="Google Shape;244;p41"/>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5" name="Google Shape;245;p41"/>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246" name="Google Shape;246;p41"/>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Cerulean Sky">
  <p:cSld name="TITLE_2">
    <p:spTree>
      <p:nvGrpSpPr>
        <p:cNvPr id="24" name="Shape 24"/>
        <p:cNvGrpSpPr/>
        <p:nvPr/>
      </p:nvGrpSpPr>
      <p:grpSpPr>
        <a:xfrm>
          <a:off x="0" y="0"/>
          <a:ext cx="0" cy="0"/>
          <a:chOff x="0" y="0"/>
          <a:chExt cx="0" cy="0"/>
        </a:xfrm>
      </p:grpSpPr>
      <p:sp>
        <p:nvSpPr>
          <p:cNvPr id="25" name="Google Shape;25;p5"/>
          <p:cNvSpPr/>
          <p:nvPr/>
        </p:nvSpPr>
        <p:spPr>
          <a:xfrm>
            <a:off x="6861350" y="-8525"/>
            <a:ext cx="2282700" cy="5151900"/>
          </a:xfrm>
          <a:prstGeom prst="rect">
            <a:avLst/>
          </a:prstGeom>
          <a:solidFill>
            <a:srgbClr val="0C8D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0C8DC3"/>
              </a:highlight>
              <a:latin typeface="Arial"/>
              <a:ea typeface="Arial"/>
              <a:cs typeface="Arial"/>
              <a:sym typeface="Arial"/>
            </a:endParaRPr>
          </a:p>
        </p:txBody>
      </p:sp>
      <p:sp>
        <p:nvSpPr>
          <p:cNvPr id="26" name="Google Shape;26;p5"/>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7" name="Google Shape;27;p5"/>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5"/>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29" name="Google Shape;29;p5"/>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Emerald">
  <p:cSld name="TITLE_2_1">
    <p:spTree>
      <p:nvGrpSpPr>
        <p:cNvPr id="247" name="Shape 247"/>
        <p:cNvGrpSpPr/>
        <p:nvPr/>
      </p:nvGrpSpPr>
      <p:grpSpPr>
        <a:xfrm>
          <a:off x="0" y="0"/>
          <a:ext cx="0" cy="0"/>
          <a:chOff x="0" y="0"/>
          <a:chExt cx="0" cy="0"/>
        </a:xfrm>
      </p:grpSpPr>
      <p:sp>
        <p:nvSpPr>
          <p:cNvPr id="248" name="Google Shape;248;p42"/>
          <p:cNvSpPr/>
          <p:nvPr/>
        </p:nvSpPr>
        <p:spPr>
          <a:xfrm>
            <a:off x="6861350" y="-8525"/>
            <a:ext cx="2282700" cy="5151900"/>
          </a:xfrm>
          <a:prstGeom prst="rect">
            <a:avLst/>
          </a:prstGeom>
          <a:solidFill>
            <a:srgbClr val="34A2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0C8DC3"/>
              </a:highlight>
              <a:latin typeface="Arial"/>
              <a:ea typeface="Arial"/>
              <a:cs typeface="Arial"/>
              <a:sym typeface="Arial"/>
            </a:endParaRPr>
          </a:p>
        </p:txBody>
      </p:sp>
      <p:sp>
        <p:nvSpPr>
          <p:cNvPr id="249" name="Google Shape;249;p42"/>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0" name="Google Shape;250;p42"/>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1" name="Google Shape;251;p42"/>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252" name="Google Shape;252;p42"/>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Gradient 2">
  <p:cSld name="TITLE_2_1_1_1_1_1_1_1">
    <p:spTree>
      <p:nvGrpSpPr>
        <p:cNvPr id="253" name="Shape 253"/>
        <p:cNvGrpSpPr/>
        <p:nvPr/>
      </p:nvGrpSpPr>
      <p:grpSpPr>
        <a:xfrm>
          <a:off x="0" y="0"/>
          <a:ext cx="0" cy="0"/>
          <a:chOff x="0" y="0"/>
          <a:chExt cx="0" cy="0"/>
        </a:xfrm>
      </p:grpSpPr>
      <p:sp>
        <p:nvSpPr>
          <p:cNvPr id="254" name="Google Shape;254;p43"/>
          <p:cNvSpPr/>
          <p:nvPr/>
        </p:nvSpPr>
        <p:spPr>
          <a:xfrm>
            <a:off x="6861350" y="-8525"/>
            <a:ext cx="2282700" cy="5151900"/>
          </a:xfrm>
          <a:prstGeom prst="rect">
            <a:avLst/>
          </a:prstGeom>
          <a:gradFill>
            <a:gsLst>
              <a:gs pos="0">
                <a:srgbClr val="0C8DC3"/>
              </a:gs>
              <a:gs pos="100000">
                <a:srgbClr val="34A270"/>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F2FB3"/>
              </a:highlight>
              <a:latin typeface="Arial"/>
              <a:ea typeface="Arial"/>
              <a:cs typeface="Arial"/>
              <a:sym typeface="Arial"/>
            </a:endParaRPr>
          </a:p>
        </p:txBody>
      </p:sp>
      <p:sp>
        <p:nvSpPr>
          <p:cNvPr id="255" name="Google Shape;255;p43"/>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6" name="Google Shape;256;p43"/>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7" name="Google Shape;257;p43"/>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258" name="Google Shape;258;p43"/>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Gradient 2">
  <p:cSld name="TITLE_2_1_1_1_1_1_1_1_1">
    <p:spTree>
      <p:nvGrpSpPr>
        <p:cNvPr id="259" name="Shape 259"/>
        <p:cNvGrpSpPr/>
        <p:nvPr/>
      </p:nvGrpSpPr>
      <p:grpSpPr>
        <a:xfrm>
          <a:off x="0" y="0"/>
          <a:ext cx="0" cy="0"/>
          <a:chOff x="0" y="0"/>
          <a:chExt cx="0" cy="0"/>
        </a:xfrm>
      </p:grpSpPr>
      <p:sp>
        <p:nvSpPr>
          <p:cNvPr id="260" name="Google Shape;260;p44"/>
          <p:cNvSpPr/>
          <p:nvPr/>
        </p:nvSpPr>
        <p:spPr>
          <a:xfrm>
            <a:off x="6861350" y="-8525"/>
            <a:ext cx="2282700" cy="5151900"/>
          </a:xfrm>
          <a:prstGeom prst="rect">
            <a:avLst/>
          </a:prstGeom>
          <a:gradFill>
            <a:gsLst>
              <a:gs pos="0">
                <a:srgbClr val="035C81"/>
              </a:gs>
              <a:gs pos="100000">
                <a:srgbClr val="0C8DC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F2FB3"/>
              </a:highlight>
              <a:latin typeface="Arial"/>
              <a:ea typeface="Arial"/>
              <a:cs typeface="Arial"/>
              <a:sym typeface="Arial"/>
            </a:endParaRPr>
          </a:p>
        </p:txBody>
      </p:sp>
      <p:sp>
        <p:nvSpPr>
          <p:cNvPr id="261" name="Google Shape;261;p44"/>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2" name="Google Shape;262;p44"/>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3" name="Google Shape;263;p44"/>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264" name="Google Shape;264;p44"/>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1">
  <p:cSld name="TITLE_1">
    <p:spTree>
      <p:nvGrpSpPr>
        <p:cNvPr id="265" name="Shape 265"/>
        <p:cNvGrpSpPr/>
        <p:nvPr/>
      </p:nvGrpSpPr>
      <p:grpSpPr>
        <a:xfrm>
          <a:off x="0" y="0"/>
          <a:ext cx="0" cy="0"/>
          <a:chOff x="0" y="0"/>
          <a:chExt cx="0" cy="0"/>
        </a:xfrm>
      </p:grpSpPr>
      <p:sp>
        <p:nvSpPr>
          <p:cNvPr id="266" name="Google Shape;266;p45"/>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7" name="Google Shape;267;p45"/>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68" name="Google Shape;268;p45"/>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9" name="Google Shape;269;p45"/>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2">
  <p:cSld name="TITLE_1_1">
    <p:spTree>
      <p:nvGrpSpPr>
        <p:cNvPr id="270" name="Shape 270"/>
        <p:cNvGrpSpPr/>
        <p:nvPr/>
      </p:nvGrpSpPr>
      <p:grpSpPr>
        <a:xfrm>
          <a:off x="0" y="0"/>
          <a:ext cx="0" cy="0"/>
          <a:chOff x="0" y="0"/>
          <a:chExt cx="0" cy="0"/>
        </a:xfrm>
      </p:grpSpPr>
      <p:sp>
        <p:nvSpPr>
          <p:cNvPr id="271" name="Google Shape;271;p46"/>
          <p:cNvSpPr/>
          <p:nvPr/>
        </p:nvSpPr>
        <p:spPr>
          <a:xfrm>
            <a:off x="0" y="-12850"/>
            <a:ext cx="9144000" cy="5156400"/>
          </a:xfrm>
          <a:prstGeom prst="rect">
            <a:avLst/>
          </a:prstGeom>
          <a:solidFill>
            <a:srgbClr val="0020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02C"/>
              </a:solidFill>
              <a:latin typeface="Arial"/>
              <a:ea typeface="Arial"/>
              <a:cs typeface="Arial"/>
              <a:sym typeface="Arial"/>
            </a:endParaRPr>
          </a:p>
        </p:txBody>
      </p:sp>
      <p:sp>
        <p:nvSpPr>
          <p:cNvPr id="272" name="Google Shape;272;p46"/>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3" name="Google Shape;273;p46"/>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35C81"/>
              </a:buClr>
              <a:buSzPts val="1800"/>
              <a:buNone/>
              <a:defRPr sz="1800">
                <a:solidFill>
                  <a:srgbClr val="035C81"/>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
        <p:nvSpPr>
          <p:cNvPr id="274" name="Google Shape;274;p46"/>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46"/>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extLst>
    <p:ext uri="{DCECCB84-F9BA-43D5-87BE-67443E8EF086}">
      <p15:sldGuideLst>
        <p15:guide id="1" pos="288">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2 Brain">
  <p:cSld name="TITLE_1_1_2">
    <p:spTree>
      <p:nvGrpSpPr>
        <p:cNvPr id="276" name="Shape 276"/>
        <p:cNvGrpSpPr/>
        <p:nvPr/>
      </p:nvGrpSpPr>
      <p:grpSpPr>
        <a:xfrm>
          <a:off x="0" y="0"/>
          <a:ext cx="0" cy="0"/>
          <a:chOff x="0" y="0"/>
          <a:chExt cx="0" cy="0"/>
        </a:xfrm>
      </p:grpSpPr>
      <p:sp>
        <p:nvSpPr>
          <p:cNvPr id="277" name="Google Shape;277;p47"/>
          <p:cNvSpPr/>
          <p:nvPr/>
        </p:nvSpPr>
        <p:spPr>
          <a:xfrm>
            <a:off x="0" y="-12850"/>
            <a:ext cx="9144000" cy="5156400"/>
          </a:xfrm>
          <a:prstGeom prst="rect">
            <a:avLst/>
          </a:prstGeom>
          <a:solidFill>
            <a:srgbClr val="0020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02C"/>
              </a:solidFill>
              <a:latin typeface="Arial"/>
              <a:ea typeface="Arial"/>
              <a:cs typeface="Arial"/>
              <a:sym typeface="Arial"/>
            </a:endParaRPr>
          </a:p>
        </p:txBody>
      </p:sp>
      <p:sp>
        <p:nvSpPr>
          <p:cNvPr id="278" name="Google Shape;278;p47"/>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9" name="Google Shape;279;p47"/>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35C81"/>
              </a:buClr>
              <a:buSzPts val="1800"/>
              <a:buNone/>
              <a:defRPr sz="1800">
                <a:solidFill>
                  <a:srgbClr val="035C81"/>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
        <p:nvSpPr>
          <p:cNvPr id="280" name="Google Shape;280;p47"/>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1" name="Google Shape;281;p47"/>
          <p:cNvPicPr preferRelativeResize="0"/>
          <p:nvPr/>
        </p:nvPicPr>
        <p:blipFill rotWithShape="1">
          <a:blip r:embed="rId2">
            <a:alphaModFix/>
          </a:blip>
          <a:srcRect b="4923" l="34802" r="0" t="0"/>
          <a:stretch/>
        </p:blipFill>
        <p:spPr>
          <a:xfrm flipH="1">
            <a:off x="5592551" y="253175"/>
            <a:ext cx="3551449" cy="4890374"/>
          </a:xfrm>
          <a:prstGeom prst="rect">
            <a:avLst/>
          </a:prstGeom>
          <a:noFill/>
          <a:ln>
            <a:noFill/>
          </a:ln>
        </p:spPr>
      </p:pic>
      <p:pic>
        <p:nvPicPr>
          <p:cNvPr id="282" name="Google Shape;282;p47"/>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2 Brain 1">
  <p:cSld name="TITLE_1_1_2_1">
    <p:spTree>
      <p:nvGrpSpPr>
        <p:cNvPr id="283" name="Shape 283"/>
        <p:cNvGrpSpPr/>
        <p:nvPr/>
      </p:nvGrpSpPr>
      <p:grpSpPr>
        <a:xfrm>
          <a:off x="0" y="0"/>
          <a:ext cx="0" cy="0"/>
          <a:chOff x="0" y="0"/>
          <a:chExt cx="0" cy="0"/>
        </a:xfrm>
      </p:grpSpPr>
      <p:sp>
        <p:nvSpPr>
          <p:cNvPr id="284" name="Google Shape;284;p48"/>
          <p:cNvSpPr/>
          <p:nvPr/>
        </p:nvSpPr>
        <p:spPr>
          <a:xfrm>
            <a:off x="0" y="-12850"/>
            <a:ext cx="9144000" cy="5156400"/>
          </a:xfrm>
          <a:prstGeom prst="rect">
            <a:avLst/>
          </a:prstGeom>
          <a:solidFill>
            <a:srgbClr val="0020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02C"/>
              </a:solidFill>
              <a:latin typeface="Arial"/>
              <a:ea typeface="Arial"/>
              <a:cs typeface="Arial"/>
              <a:sym typeface="Arial"/>
            </a:endParaRPr>
          </a:p>
        </p:txBody>
      </p:sp>
      <p:sp>
        <p:nvSpPr>
          <p:cNvPr id="285" name="Google Shape;285;p48"/>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6" name="Google Shape;286;p48"/>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35C81"/>
              </a:buClr>
              <a:buSzPts val="1800"/>
              <a:buNone/>
              <a:defRPr sz="1800">
                <a:solidFill>
                  <a:srgbClr val="035C81"/>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
        <p:nvSpPr>
          <p:cNvPr id="287" name="Google Shape;287;p48"/>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48"/>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pic>
        <p:nvPicPr>
          <p:cNvPr id="289" name="Google Shape;289;p48"/>
          <p:cNvPicPr preferRelativeResize="0"/>
          <p:nvPr/>
        </p:nvPicPr>
        <p:blipFill rotWithShape="1">
          <a:blip r:embed="rId3">
            <a:alphaModFix/>
          </a:blip>
          <a:srcRect b="4815" l="0" r="34772" t="0"/>
          <a:stretch/>
        </p:blipFill>
        <p:spPr>
          <a:xfrm>
            <a:off x="5589325" y="247550"/>
            <a:ext cx="3554673" cy="489599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3">
  <p:cSld name="TITLE_1_1_1">
    <p:spTree>
      <p:nvGrpSpPr>
        <p:cNvPr id="290" name="Shape 290"/>
        <p:cNvGrpSpPr/>
        <p:nvPr/>
      </p:nvGrpSpPr>
      <p:grpSpPr>
        <a:xfrm>
          <a:off x="0" y="0"/>
          <a:ext cx="0" cy="0"/>
          <a:chOff x="0" y="0"/>
          <a:chExt cx="0" cy="0"/>
        </a:xfrm>
      </p:grpSpPr>
      <p:sp>
        <p:nvSpPr>
          <p:cNvPr id="291" name="Google Shape;291;p49"/>
          <p:cNvSpPr/>
          <p:nvPr/>
        </p:nvSpPr>
        <p:spPr>
          <a:xfrm>
            <a:off x="0" y="-12850"/>
            <a:ext cx="9144000" cy="5156400"/>
          </a:xfrm>
          <a:prstGeom prst="rect">
            <a:avLst/>
          </a:prstGeom>
          <a:solidFill>
            <a:srgbClr val="035C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292" name="Google Shape;292;p49"/>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9"/>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4" name="Google Shape;294;p49"/>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295" name="Google Shape;295;p49"/>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3 Brain">
  <p:cSld name="TITLE_1_1_1_3">
    <p:spTree>
      <p:nvGrpSpPr>
        <p:cNvPr id="296" name="Shape 296"/>
        <p:cNvGrpSpPr/>
        <p:nvPr/>
      </p:nvGrpSpPr>
      <p:grpSpPr>
        <a:xfrm>
          <a:off x="0" y="0"/>
          <a:ext cx="0" cy="0"/>
          <a:chOff x="0" y="0"/>
          <a:chExt cx="0" cy="0"/>
        </a:xfrm>
      </p:grpSpPr>
      <p:sp>
        <p:nvSpPr>
          <p:cNvPr id="297" name="Google Shape;297;p50"/>
          <p:cNvSpPr/>
          <p:nvPr/>
        </p:nvSpPr>
        <p:spPr>
          <a:xfrm>
            <a:off x="0" y="-12850"/>
            <a:ext cx="9144000" cy="5156400"/>
          </a:xfrm>
          <a:prstGeom prst="rect">
            <a:avLst/>
          </a:prstGeom>
          <a:solidFill>
            <a:srgbClr val="035C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298" name="Google Shape;298;p50"/>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0"/>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0" name="Google Shape;300;p50"/>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301" name="Google Shape;301;p50"/>
          <p:cNvPicPr preferRelativeResize="0"/>
          <p:nvPr/>
        </p:nvPicPr>
        <p:blipFill rotWithShape="1">
          <a:blip r:embed="rId2">
            <a:alphaModFix amt="9000"/>
          </a:blip>
          <a:srcRect b="4923" l="34802" r="0" t="0"/>
          <a:stretch/>
        </p:blipFill>
        <p:spPr>
          <a:xfrm flipH="1">
            <a:off x="5592551" y="253175"/>
            <a:ext cx="3551449" cy="4890374"/>
          </a:xfrm>
          <a:prstGeom prst="rect">
            <a:avLst/>
          </a:prstGeom>
          <a:noFill/>
          <a:ln>
            <a:noFill/>
          </a:ln>
        </p:spPr>
      </p:pic>
      <p:pic>
        <p:nvPicPr>
          <p:cNvPr id="302" name="Google Shape;302;p50"/>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4">
  <p:cSld name="TITLE_1_1_1_2">
    <p:spTree>
      <p:nvGrpSpPr>
        <p:cNvPr id="303" name="Shape 303"/>
        <p:cNvGrpSpPr/>
        <p:nvPr/>
      </p:nvGrpSpPr>
      <p:grpSpPr>
        <a:xfrm>
          <a:off x="0" y="0"/>
          <a:ext cx="0" cy="0"/>
          <a:chOff x="0" y="0"/>
          <a:chExt cx="0" cy="0"/>
        </a:xfrm>
      </p:grpSpPr>
      <p:sp>
        <p:nvSpPr>
          <p:cNvPr id="304" name="Google Shape;304;p51"/>
          <p:cNvSpPr/>
          <p:nvPr/>
        </p:nvSpPr>
        <p:spPr>
          <a:xfrm>
            <a:off x="0" y="-12850"/>
            <a:ext cx="9144000" cy="5156400"/>
          </a:xfrm>
          <a:prstGeom prst="rect">
            <a:avLst/>
          </a:prstGeom>
          <a:solidFill>
            <a:srgbClr val="E3E4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305" name="Google Shape;305;p51"/>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6" name="Google Shape;306;p51"/>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
        <p:nvSpPr>
          <p:cNvPr id="307" name="Google Shape;307;p51"/>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 name="Google Shape;308;p51"/>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Emerald">
  <p:cSld name="TITLE_2_1">
    <p:spTree>
      <p:nvGrpSpPr>
        <p:cNvPr id="30" name="Shape 30"/>
        <p:cNvGrpSpPr/>
        <p:nvPr/>
      </p:nvGrpSpPr>
      <p:grpSpPr>
        <a:xfrm>
          <a:off x="0" y="0"/>
          <a:ext cx="0" cy="0"/>
          <a:chOff x="0" y="0"/>
          <a:chExt cx="0" cy="0"/>
        </a:xfrm>
      </p:grpSpPr>
      <p:sp>
        <p:nvSpPr>
          <p:cNvPr id="31" name="Google Shape;31;p6"/>
          <p:cNvSpPr/>
          <p:nvPr/>
        </p:nvSpPr>
        <p:spPr>
          <a:xfrm>
            <a:off x="6861350" y="-8525"/>
            <a:ext cx="2282700" cy="5151900"/>
          </a:xfrm>
          <a:prstGeom prst="rect">
            <a:avLst/>
          </a:prstGeom>
          <a:solidFill>
            <a:srgbClr val="34A2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0C8DC3"/>
              </a:highlight>
              <a:latin typeface="Arial"/>
              <a:ea typeface="Arial"/>
              <a:cs typeface="Arial"/>
              <a:sym typeface="Arial"/>
            </a:endParaRPr>
          </a:p>
        </p:txBody>
      </p:sp>
      <p:sp>
        <p:nvSpPr>
          <p:cNvPr id="32" name="Google Shape;32;p6"/>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3" name="Google Shape;33;p6"/>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6"/>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35" name="Google Shape;35;p6"/>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4 Brain">
  <p:cSld name="TITLE_1_1_1_2_1">
    <p:spTree>
      <p:nvGrpSpPr>
        <p:cNvPr id="309" name="Shape 309"/>
        <p:cNvGrpSpPr/>
        <p:nvPr/>
      </p:nvGrpSpPr>
      <p:grpSpPr>
        <a:xfrm>
          <a:off x="0" y="0"/>
          <a:ext cx="0" cy="0"/>
          <a:chOff x="0" y="0"/>
          <a:chExt cx="0" cy="0"/>
        </a:xfrm>
      </p:grpSpPr>
      <p:sp>
        <p:nvSpPr>
          <p:cNvPr id="310" name="Google Shape;310;p52"/>
          <p:cNvSpPr/>
          <p:nvPr/>
        </p:nvSpPr>
        <p:spPr>
          <a:xfrm>
            <a:off x="0" y="-12850"/>
            <a:ext cx="9144000" cy="5156400"/>
          </a:xfrm>
          <a:prstGeom prst="rect">
            <a:avLst/>
          </a:prstGeom>
          <a:solidFill>
            <a:srgbClr val="E3E4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311" name="Google Shape;311;p52"/>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12" name="Google Shape;312;p52"/>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
        <p:nvSpPr>
          <p:cNvPr id="313" name="Google Shape;313;p52"/>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 name="Google Shape;314;p52"/>
          <p:cNvPicPr preferRelativeResize="0"/>
          <p:nvPr/>
        </p:nvPicPr>
        <p:blipFill rotWithShape="1">
          <a:blip r:embed="rId2">
            <a:alphaModFix amt="34000"/>
          </a:blip>
          <a:srcRect b="4507" l="34802" r="0" t="0"/>
          <a:stretch/>
        </p:blipFill>
        <p:spPr>
          <a:xfrm flipH="1">
            <a:off x="5592551" y="253175"/>
            <a:ext cx="3551449" cy="4911676"/>
          </a:xfrm>
          <a:prstGeom prst="rect">
            <a:avLst/>
          </a:prstGeom>
          <a:noFill/>
          <a:ln>
            <a:noFill/>
          </a:ln>
        </p:spPr>
      </p:pic>
      <p:pic>
        <p:nvPicPr>
          <p:cNvPr id="315" name="Google Shape;315;p52"/>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5">
  <p:cSld name="TITLE_1_1_1_1">
    <p:spTree>
      <p:nvGrpSpPr>
        <p:cNvPr id="316" name="Shape 316"/>
        <p:cNvGrpSpPr/>
        <p:nvPr/>
      </p:nvGrpSpPr>
      <p:grpSpPr>
        <a:xfrm>
          <a:off x="0" y="0"/>
          <a:ext cx="0" cy="0"/>
          <a:chOff x="0" y="0"/>
          <a:chExt cx="0" cy="0"/>
        </a:xfrm>
      </p:grpSpPr>
      <p:sp>
        <p:nvSpPr>
          <p:cNvPr id="317" name="Google Shape;317;p53"/>
          <p:cNvSpPr/>
          <p:nvPr/>
        </p:nvSpPr>
        <p:spPr>
          <a:xfrm>
            <a:off x="0" y="-12850"/>
            <a:ext cx="9144000" cy="51564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318" name="Google Shape;318;p53"/>
          <p:cNvSpPr/>
          <p:nvPr/>
        </p:nvSpPr>
        <p:spPr>
          <a:xfrm>
            <a:off x="132550" y="126150"/>
            <a:ext cx="8887800" cy="4887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9" name="Google Shape;319;p53"/>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0" name="Google Shape;320;p53"/>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321" name="Google Shape;321;p53"/>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6 Brain">
  <p:cSld name="TITLE_1_1_1_1_1_1">
    <p:spTree>
      <p:nvGrpSpPr>
        <p:cNvPr id="322" name="Shape 322"/>
        <p:cNvGrpSpPr/>
        <p:nvPr/>
      </p:nvGrpSpPr>
      <p:grpSpPr>
        <a:xfrm>
          <a:off x="0" y="0"/>
          <a:ext cx="0" cy="0"/>
          <a:chOff x="0" y="0"/>
          <a:chExt cx="0" cy="0"/>
        </a:xfrm>
      </p:grpSpPr>
      <p:sp>
        <p:nvSpPr>
          <p:cNvPr id="323" name="Google Shape;323;p54"/>
          <p:cNvSpPr/>
          <p:nvPr/>
        </p:nvSpPr>
        <p:spPr>
          <a:xfrm>
            <a:off x="0" y="-12850"/>
            <a:ext cx="9144000" cy="5156400"/>
          </a:xfrm>
          <a:prstGeom prst="rect">
            <a:avLst/>
          </a:prstGeom>
          <a:gradFill>
            <a:gsLst>
              <a:gs pos="0">
                <a:srgbClr val="0C8DC3"/>
              </a:gs>
              <a:gs pos="100000">
                <a:srgbClr val="34A270"/>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324" name="Google Shape;324;p54"/>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 name="Google Shape;325;p54"/>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326" name="Google Shape;326;p54"/>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6 Brain">
  <p:cSld name="TITLE_1_1_1_1_1_1_2">
    <p:spTree>
      <p:nvGrpSpPr>
        <p:cNvPr id="327" name="Shape 327"/>
        <p:cNvGrpSpPr/>
        <p:nvPr/>
      </p:nvGrpSpPr>
      <p:grpSpPr>
        <a:xfrm>
          <a:off x="0" y="0"/>
          <a:ext cx="0" cy="0"/>
          <a:chOff x="0" y="0"/>
          <a:chExt cx="0" cy="0"/>
        </a:xfrm>
      </p:grpSpPr>
      <p:sp>
        <p:nvSpPr>
          <p:cNvPr id="328" name="Google Shape;328;p55"/>
          <p:cNvSpPr/>
          <p:nvPr/>
        </p:nvSpPr>
        <p:spPr>
          <a:xfrm>
            <a:off x="0" y="-12850"/>
            <a:ext cx="9144000" cy="5156400"/>
          </a:xfrm>
          <a:prstGeom prst="rect">
            <a:avLst/>
          </a:prstGeom>
          <a:gradFill>
            <a:gsLst>
              <a:gs pos="0">
                <a:srgbClr val="0C8DC3"/>
              </a:gs>
              <a:gs pos="100000">
                <a:srgbClr val="34A270"/>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329" name="Google Shape;329;p55"/>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30" name="Google Shape;330;p55"/>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331" name="Google Shape;331;p55"/>
          <p:cNvPicPr preferRelativeResize="0"/>
          <p:nvPr/>
        </p:nvPicPr>
        <p:blipFill rotWithShape="1">
          <a:blip r:embed="rId2">
            <a:alphaModFix amt="9000"/>
          </a:blip>
          <a:srcRect b="4923" l="34802" r="0" t="0"/>
          <a:stretch/>
        </p:blipFill>
        <p:spPr>
          <a:xfrm flipH="1">
            <a:off x="5592551" y="253175"/>
            <a:ext cx="3551449" cy="4890374"/>
          </a:xfrm>
          <a:prstGeom prst="rect">
            <a:avLst/>
          </a:prstGeom>
          <a:noFill/>
          <a:ln>
            <a:noFill/>
          </a:ln>
        </p:spPr>
      </p:pic>
      <p:pic>
        <p:nvPicPr>
          <p:cNvPr id="332" name="Google Shape;332;p55"/>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8">
  <p:cSld name="TITLE_1_1_1_1_1_1_1_1">
    <p:spTree>
      <p:nvGrpSpPr>
        <p:cNvPr id="333" name="Shape 333"/>
        <p:cNvGrpSpPr/>
        <p:nvPr/>
      </p:nvGrpSpPr>
      <p:grpSpPr>
        <a:xfrm>
          <a:off x="0" y="0"/>
          <a:ext cx="0" cy="0"/>
          <a:chOff x="0" y="0"/>
          <a:chExt cx="0" cy="0"/>
        </a:xfrm>
      </p:grpSpPr>
      <p:sp>
        <p:nvSpPr>
          <p:cNvPr id="334" name="Google Shape;334;p56"/>
          <p:cNvSpPr/>
          <p:nvPr/>
        </p:nvSpPr>
        <p:spPr>
          <a:xfrm>
            <a:off x="0" y="-12850"/>
            <a:ext cx="9144000" cy="5156400"/>
          </a:xfrm>
          <a:prstGeom prst="rect">
            <a:avLst/>
          </a:prstGeom>
          <a:gradFill>
            <a:gsLst>
              <a:gs pos="0">
                <a:srgbClr val="035C81"/>
              </a:gs>
              <a:gs pos="100000">
                <a:srgbClr val="0C8DC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335" name="Google Shape;335;p56"/>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36" name="Google Shape;336;p56"/>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337" name="Google Shape;337;p56"/>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8 1">
  <p:cSld name="TITLE_1_1_1_1_1_1_1_1_2">
    <p:spTree>
      <p:nvGrpSpPr>
        <p:cNvPr id="338" name="Shape 338"/>
        <p:cNvGrpSpPr/>
        <p:nvPr/>
      </p:nvGrpSpPr>
      <p:grpSpPr>
        <a:xfrm>
          <a:off x="0" y="0"/>
          <a:ext cx="0" cy="0"/>
          <a:chOff x="0" y="0"/>
          <a:chExt cx="0" cy="0"/>
        </a:xfrm>
      </p:grpSpPr>
      <p:sp>
        <p:nvSpPr>
          <p:cNvPr id="339" name="Google Shape;339;p57"/>
          <p:cNvSpPr/>
          <p:nvPr/>
        </p:nvSpPr>
        <p:spPr>
          <a:xfrm>
            <a:off x="0" y="-12850"/>
            <a:ext cx="9144000" cy="5156400"/>
          </a:xfrm>
          <a:prstGeom prst="rect">
            <a:avLst/>
          </a:prstGeom>
          <a:gradFill>
            <a:gsLst>
              <a:gs pos="0">
                <a:srgbClr val="035C81"/>
              </a:gs>
              <a:gs pos="100000">
                <a:srgbClr val="0C8DC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340" name="Google Shape;340;p57"/>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1" name="Google Shape;341;p57"/>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8 Brain">
  <p:cSld name="TITLE_1_1_1_1_1_1_1_1_1">
    <p:spTree>
      <p:nvGrpSpPr>
        <p:cNvPr id="342" name="Shape 342"/>
        <p:cNvGrpSpPr/>
        <p:nvPr/>
      </p:nvGrpSpPr>
      <p:grpSpPr>
        <a:xfrm>
          <a:off x="0" y="0"/>
          <a:ext cx="0" cy="0"/>
          <a:chOff x="0" y="0"/>
          <a:chExt cx="0" cy="0"/>
        </a:xfrm>
      </p:grpSpPr>
      <p:sp>
        <p:nvSpPr>
          <p:cNvPr id="343" name="Google Shape;343;p58"/>
          <p:cNvSpPr/>
          <p:nvPr/>
        </p:nvSpPr>
        <p:spPr>
          <a:xfrm>
            <a:off x="0" y="-12850"/>
            <a:ext cx="9144000" cy="5156400"/>
          </a:xfrm>
          <a:prstGeom prst="rect">
            <a:avLst/>
          </a:prstGeom>
          <a:gradFill>
            <a:gsLst>
              <a:gs pos="0">
                <a:srgbClr val="035C81"/>
              </a:gs>
              <a:gs pos="100000">
                <a:srgbClr val="0C8DC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3E4E3"/>
              </a:solidFill>
              <a:latin typeface="Arial"/>
              <a:ea typeface="Arial"/>
              <a:cs typeface="Arial"/>
              <a:sym typeface="Arial"/>
            </a:endParaRPr>
          </a:p>
        </p:txBody>
      </p:sp>
      <p:sp>
        <p:nvSpPr>
          <p:cNvPr id="344" name="Google Shape;344;p58"/>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5" name="Google Shape;345;p58"/>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800"/>
              <a:buNone/>
              <a:defRPr sz="1800">
                <a:solidFill>
                  <a:schemeClr val="lt2"/>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pic>
        <p:nvPicPr>
          <p:cNvPr id="346" name="Google Shape;346;p58"/>
          <p:cNvPicPr preferRelativeResize="0"/>
          <p:nvPr/>
        </p:nvPicPr>
        <p:blipFill rotWithShape="1">
          <a:blip r:embed="rId2">
            <a:alphaModFix amt="9000"/>
          </a:blip>
          <a:srcRect b="0" l="0" r="0" t="0"/>
          <a:stretch/>
        </p:blipFill>
        <p:spPr>
          <a:xfrm flipH="1">
            <a:off x="5592557" y="253175"/>
            <a:ext cx="5447335" cy="5143500"/>
          </a:xfrm>
          <a:prstGeom prst="rect">
            <a:avLst/>
          </a:prstGeom>
          <a:noFill/>
          <a:ln>
            <a:noFill/>
          </a:ln>
        </p:spPr>
      </p:pic>
      <p:pic>
        <p:nvPicPr>
          <p:cNvPr id="347" name="Google Shape;347;p58"/>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Section Break 1" type="secHead">
  <p:cSld name="SECTION_HEADER">
    <p:spTree>
      <p:nvGrpSpPr>
        <p:cNvPr id="348" name="Shape 348"/>
        <p:cNvGrpSpPr/>
        <p:nvPr/>
      </p:nvGrpSpPr>
      <p:grpSpPr>
        <a:xfrm>
          <a:off x="0" y="0"/>
          <a:ext cx="0" cy="0"/>
          <a:chOff x="0" y="0"/>
          <a:chExt cx="0" cy="0"/>
        </a:xfrm>
      </p:grpSpPr>
      <p:sp>
        <p:nvSpPr>
          <p:cNvPr id="349" name="Google Shape;349;p59"/>
          <p:cNvSpPr txBox="1"/>
          <p:nvPr>
            <p:ph type="title"/>
          </p:nvPr>
        </p:nvSpPr>
        <p:spPr>
          <a:xfrm>
            <a:off x="432425" y="2150850"/>
            <a:ext cx="6425700" cy="8418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50" name="Google Shape;350;p59"/>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51" name="Google Shape;351;p59"/>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2" name="Google Shape;352;p59"/>
          <p:cNvPicPr preferRelativeResize="0"/>
          <p:nvPr/>
        </p:nvPicPr>
        <p:blipFill rotWithShape="1">
          <a:blip r:embed="rId2">
            <a:alphaModFix/>
          </a:blip>
          <a:srcRect b="-26455" l="0" r="0" t="-13598"/>
          <a:stretch/>
        </p:blipFill>
        <p:spPr>
          <a:xfrm>
            <a:off x="7298625" y="4640250"/>
            <a:ext cx="1412950" cy="3931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Section Break 2">
  <p:cSld name="SECTION_HEADER_1">
    <p:spTree>
      <p:nvGrpSpPr>
        <p:cNvPr id="353" name="Shape 353"/>
        <p:cNvGrpSpPr/>
        <p:nvPr/>
      </p:nvGrpSpPr>
      <p:grpSpPr>
        <a:xfrm>
          <a:off x="0" y="0"/>
          <a:ext cx="0" cy="0"/>
          <a:chOff x="0" y="0"/>
          <a:chExt cx="0" cy="0"/>
        </a:xfrm>
      </p:grpSpPr>
      <p:sp>
        <p:nvSpPr>
          <p:cNvPr id="354" name="Google Shape;354;p60"/>
          <p:cNvSpPr/>
          <p:nvPr/>
        </p:nvSpPr>
        <p:spPr>
          <a:xfrm>
            <a:off x="0" y="-12850"/>
            <a:ext cx="9144000" cy="5156400"/>
          </a:xfrm>
          <a:prstGeom prst="rect">
            <a:avLst/>
          </a:prstGeom>
          <a:solidFill>
            <a:srgbClr val="0020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02C"/>
              </a:solidFill>
              <a:latin typeface="Arial"/>
              <a:ea typeface="Arial"/>
              <a:cs typeface="Arial"/>
              <a:sym typeface="Arial"/>
            </a:endParaRPr>
          </a:p>
        </p:txBody>
      </p:sp>
      <p:sp>
        <p:nvSpPr>
          <p:cNvPr id="355" name="Google Shape;355;p60"/>
          <p:cNvSpPr txBox="1"/>
          <p:nvPr>
            <p:ph type="title"/>
          </p:nvPr>
        </p:nvSpPr>
        <p:spPr>
          <a:xfrm>
            <a:off x="432425" y="2150850"/>
            <a:ext cx="6425700" cy="8418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56" name="Google Shape;356;p60"/>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57" name="Google Shape;357;p60"/>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8" name="Google Shape;358;p60"/>
          <p:cNvPicPr preferRelativeResize="0"/>
          <p:nvPr/>
        </p:nvPicPr>
        <p:blipFill rotWithShape="1">
          <a:blip r:embed="rId2">
            <a:alphaModFix/>
          </a:blip>
          <a:srcRect b="-26455" l="0" r="0" t="-13598"/>
          <a:stretch/>
        </p:blipFill>
        <p:spPr>
          <a:xfrm>
            <a:off x="7298625" y="4640250"/>
            <a:ext cx="1412950" cy="3931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Single Wide " type="tx">
  <p:cSld name="TITLE_AND_BODY">
    <p:spTree>
      <p:nvGrpSpPr>
        <p:cNvPr id="359" name="Shape 359"/>
        <p:cNvGrpSpPr/>
        <p:nvPr/>
      </p:nvGrpSpPr>
      <p:grpSpPr>
        <a:xfrm>
          <a:off x="0" y="0"/>
          <a:ext cx="0" cy="0"/>
          <a:chOff x="0" y="0"/>
          <a:chExt cx="0" cy="0"/>
        </a:xfrm>
      </p:grpSpPr>
      <p:sp>
        <p:nvSpPr>
          <p:cNvPr id="360" name="Google Shape;360;p61"/>
          <p:cNvSpPr txBox="1"/>
          <p:nvPr>
            <p:ph type="title"/>
          </p:nvPr>
        </p:nvSpPr>
        <p:spPr>
          <a:xfrm>
            <a:off x="432425" y="445025"/>
            <a:ext cx="82791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1" name="Google Shape;361;p61"/>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62" name="Google Shape;362;p61"/>
          <p:cNvSpPr txBox="1"/>
          <p:nvPr>
            <p:ph idx="1" type="body"/>
          </p:nvPr>
        </p:nvSpPr>
        <p:spPr>
          <a:xfrm>
            <a:off x="432425" y="1152475"/>
            <a:ext cx="82791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3" name="Google Shape;363;p61"/>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4" name="Google Shape;364;p61"/>
          <p:cNvPicPr preferRelativeResize="0"/>
          <p:nvPr/>
        </p:nvPicPr>
        <p:blipFill rotWithShape="1">
          <a:blip r:embed="rId2">
            <a:alphaModFix/>
          </a:blip>
          <a:srcRect b="-26455" l="0" r="0" t="-13598"/>
          <a:stretch/>
        </p:blipFill>
        <p:spPr>
          <a:xfrm>
            <a:off x="7298625" y="4640250"/>
            <a:ext cx="1412950" cy="393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Gradient 2">
  <p:cSld name="TITLE_2_1_1_1_1_1_1_1">
    <p:spTree>
      <p:nvGrpSpPr>
        <p:cNvPr id="36" name="Shape 36"/>
        <p:cNvGrpSpPr/>
        <p:nvPr/>
      </p:nvGrpSpPr>
      <p:grpSpPr>
        <a:xfrm>
          <a:off x="0" y="0"/>
          <a:ext cx="0" cy="0"/>
          <a:chOff x="0" y="0"/>
          <a:chExt cx="0" cy="0"/>
        </a:xfrm>
      </p:grpSpPr>
      <p:sp>
        <p:nvSpPr>
          <p:cNvPr id="37" name="Google Shape;37;p7"/>
          <p:cNvSpPr/>
          <p:nvPr/>
        </p:nvSpPr>
        <p:spPr>
          <a:xfrm>
            <a:off x="6861350" y="-8525"/>
            <a:ext cx="2282700" cy="5151900"/>
          </a:xfrm>
          <a:prstGeom prst="rect">
            <a:avLst/>
          </a:prstGeom>
          <a:gradFill>
            <a:gsLst>
              <a:gs pos="0">
                <a:srgbClr val="0C8DC3"/>
              </a:gs>
              <a:gs pos="100000">
                <a:srgbClr val="34A270"/>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F2FB3"/>
              </a:highlight>
              <a:latin typeface="Arial"/>
              <a:ea typeface="Arial"/>
              <a:cs typeface="Arial"/>
              <a:sym typeface="Arial"/>
            </a:endParaRPr>
          </a:p>
        </p:txBody>
      </p:sp>
      <p:sp>
        <p:nvSpPr>
          <p:cNvPr id="38" name="Google Shape;38;p7"/>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9" name="Google Shape;39;p7"/>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7"/>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41" name="Google Shape;41;p7"/>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Color Sidebar -- Gradient 2 1">
  <p:cSld name="TITLE_2_1_1_1_1_1_1_1_1_1">
    <p:spTree>
      <p:nvGrpSpPr>
        <p:cNvPr id="365" name="Shape 365"/>
        <p:cNvGrpSpPr/>
        <p:nvPr/>
      </p:nvGrpSpPr>
      <p:grpSpPr>
        <a:xfrm>
          <a:off x="0" y="0"/>
          <a:ext cx="0" cy="0"/>
          <a:chOff x="0" y="0"/>
          <a:chExt cx="0" cy="0"/>
        </a:xfrm>
      </p:grpSpPr>
      <p:sp>
        <p:nvSpPr>
          <p:cNvPr id="366" name="Google Shape;366;p62"/>
          <p:cNvSpPr/>
          <p:nvPr/>
        </p:nvSpPr>
        <p:spPr>
          <a:xfrm>
            <a:off x="6861350" y="-8525"/>
            <a:ext cx="2282700" cy="5151900"/>
          </a:xfrm>
          <a:prstGeom prst="rect">
            <a:avLst/>
          </a:prstGeom>
          <a:gradFill>
            <a:gsLst>
              <a:gs pos="0">
                <a:srgbClr val="035C81"/>
              </a:gs>
              <a:gs pos="100000">
                <a:srgbClr val="0C8DC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F2FB3"/>
              </a:highlight>
              <a:latin typeface="Arial"/>
              <a:ea typeface="Arial"/>
              <a:cs typeface="Arial"/>
              <a:sym typeface="Arial"/>
            </a:endParaRPr>
          </a:p>
        </p:txBody>
      </p:sp>
      <p:sp>
        <p:nvSpPr>
          <p:cNvPr id="367" name="Google Shape;367;p62"/>
          <p:cNvSpPr txBox="1"/>
          <p:nvPr>
            <p:ph idx="12" type="sldNum"/>
          </p:nvPr>
        </p:nvSpPr>
        <p:spPr>
          <a:xfrm>
            <a:off x="432425" y="4686300"/>
            <a:ext cx="548700" cy="3471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68" name="Google Shape;368;p62"/>
          <p:cNvSpPr txBox="1"/>
          <p:nvPr>
            <p:ph type="title"/>
          </p:nvPr>
        </p:nvSpPr>
        <p:spPr>
          <a:xfrm>
            <a:off x="432425" y="445025"/>
            <a:ext cx="6243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9" name="Google Shape;369;p62"/>
          <p:cNvSpPr txBox="1"/>
          <p:nvPr>
            <p:ph idx="1" type="body"/>
          </p:nvPr>
        </p:nvSpPr>
        <p:spPr>
          <a:xfrm>
            <a:off x="432425" y="1152475"/>
            <a:ext cx="6243600" cy="34164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pic>
        <p:nvPicPr>
          <p:cNvPr id="370" name="Google Shape;370;p62"/>
          <p:cNvPicPr preferRelativeResize="0"/>
          <p:nvPr/>
        </p:nvPicPr>
        <p:blipFill rotWithShape="1">
          <a:blip r:embed="rId2">
            <a:alphaModFix/>
          </a:blip>
          <a:srcRect b="-20664" l="0" r="0" t="-2853"/>
          <a:stretch/>
        </p:blipFill>
        <p:spPr>
          <a:xfrm>
            <a:off x="7297025" y="4670225"/>
            <a:ext cx="1414549" cy="3471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1 1">
  <p:cSld name="Title Slide 4_1_1">
    <p:bg>
      <p:bgPr>
        <a:solidFill>
          <a:schemeClr val="accent3"/>
        </a:solidFill>
      </p:bgPr>
    </p:bg>
    <p:spTree>
      <p:nvGrpSpPr>
        <p:cNvPr id="371" name="Shape 371"/>
        <p:cNvGrpSpPr/>
        <p:nvPr/>
      </p:nvGrpSpPr>
      <p:grpSpPr>
        <a:xfrm>
          <a:off x="0" y="0"/>
          <a:ext cx="0" cy="0"/>
          <a:chOff x="0" y="0"/>
          <a:chExt cx="0" cy="0"/>
        </a:xfrm>
      </p:grpSpPr>
      <p:pic>
        <p:nvPicPr>
          <p:cNvPr id="372" name="Google Shape;372;p63"/>
          <p:cNvPicPr preferRelativeResize="0"/>
          <p:nvPr/>
        </p:nvPicPr>
        <p:blipFill rotWithShape="1">
          <a:blip r:embed="rId2">
            <a:alphaModFix/>
          </a:blip>
          <a:srcRect b="0" l="0" r="58207" t="58270"/>
          <a:stretch/>
        </p:blipFill>
        <p:spPr>
          <a:xfrm>
            <a:off x="0" y="8020"/>
            <a:ext cx="9144000" cy="51354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1">
  <p:cSld name="TITLE_1">
    <p:spTree>
      <p:nvGrpSpPr>
        <p:cNvPr id="42" name="Shape 42"/>
        <p:cNvGrpSpPr/>
        <p:nvPr/>
      </p:nvGrpSpPr>
      <p:grpSpPr>
        <a:xfrm>
          <a:off x="0" y="0"/>
          <a:ext cx="0" cy="0"/>
          <a:chOff x="0" y="0"/>
          <a:chExt cx="0" cy="0"/>
        </a:xfrm>
      </p:grpSpPr>
      <p:sp>
        <p:nvSpPr>
          <p:cNvPr id="43" name="Google Shape;43;p8"/>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4" name="Google Shape;44;p8"/>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5" name="Google Shape;45;p8"/>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8"/>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2">
  <p:cSld name="TITLE_1_1">
    <p:spTree>
      <p:nvGrpSpPr>
        <p:cNvPr id="47" name="Shape 47"/>
        <p:cNvGrpSpPr/>
        <p:nvPr/>
      </p:nvGrpSpPr>
      <p:grpSpPr>
        <a:xfrm>
          <a:off x="0" y="0"/>
          <a:ext cx="0" cy="0"/>
          <a:chOff x="0" y="0"/>
          <a:chExt cx="0" cy="0"/>
        </a:xfrm>
      </p:grpSpPr>
      <p:sp>
        <p:nvSpPr>
          <p:cNvPr id="48" name="Google Shape;48;p9"/>
          <p:cNvSpPr/>
          <p:nvPr/>
        </p:nvSpPr>
        <p:spPr>
          <a:xfrm>
            <a:off x="0" y="-12850"/>
            <a:ext cx="9144000" cy="5156400"/>
          </a:xfrm>
          <a:prstGeom prst="rect">
            <a:avLst/>
          </a:prstGeom>
          <a:solidFill>
            <a:srgbClr val="0020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02C"/>
              </a:solidFill>
              <a:latin typeface="Arial"/>
              <a:ea typeface="Arial"/>
              <a:cs typeface="Arial"/>
              <a:sym typeface="Arial"/>
            </a:endParaRPr>
          </a:p>
        </p:txBody>
      </p:sp>
      <p:sp>
        <p:nvSpPr>
          <p:cNvPr id="49" name="Google Shape;49;p9"/>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0" name="Google Shape;50;p9"/>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35C81"/>
              </a:buClr>
              <a:buSzPts val="1800"/>
              <a:buNone/>
              <a:defRPr sz="1800">
                <a:solidFill>
                  <a:srgbClr val="035C81"/>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
        <p:nvSpPr>
          <p:cNvPr id="51" name="Google Shape;51;p9"/>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 name="Google Shape;52;p9"/>
          <p:cNvPicPr preferRelativeResize="0"/>
          <p:nvPr/>
        </p:nvPicPr>
        <p:blipFill rotWithShape="1">
          <a:blip r:embed="rId2">
            <a:alphaModFix/>
          </a:blip>
          <a:srcRect b="0" l="0" r="0" t="0"/>
          <a:stretch/>
        </p:blipFill>
        <p:spPr>
          <a:xfrm>
            <a:off x="457200" y="1425903"/>
            <a:ext cx="1851052" cy="367763"/>
          </a:xfrm>
          <a:prstGeom prst="rect">
            <a:avLst/>
          </a:prstGeom>
          <a:noFill/>
          <a:ln>
            <a:noFill/>
          </a:ln>
        </p:spPr>
      </p:pic>
    </p:spTree>
  </p:cSld>
  <p:clrMapOvr>
    <a:masterClrMapping/>
  </p:clrMapOvr>
  <p:extLst>
    <p:ext uri="{DCECCB84-F9BA-43D5-87BE-67443E8EF086}">
      <p15:sldGuideLst>
        <p15:guide id="1" pos="28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AP -- Title 2 Brain">
  <p:cSld name="TITLE_1_1_2">
    <p:spTree>
      <p:nvGrpSpPr>
        <p:cNvPr id="53" name="Shape 53"/>
        <p:cNvGrpSpPr/>
        <p:nvPr/>
      </p:nvGrpSpPr>
      <p:grpSpPr>
        <a:xfrm>
          <a:off x="0" y="0"/>
          <a:ext cx="0" cy="0"/>
          <a:chOff x="0" y="0"/>
          <a:chExt cx="0" cy="0"/>
        </a:xfrm>
      </p:grpSpPr>
      <p:sp>
        <p:nvSpPr>
          <p:cNvPr id="54" name="Google Shape;54;p10"/>
          <p:cNvSpPr/>
          <p:nvPr/>
        </p:nvSpPr>
        <p:spPr>
          <a:xfrm>
            <a:off x="0" y="-12850"/>
            <a:ext cx="9144000" cy="5156400"/>
          </a:xfrm>
          <a:prstGeom prst="rect">
            <a:avLst/>
          </a:prstGeom>
          <a:solidFill>
            <a:srgbClr val="0020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02C"/>
              </a:solidFill>
              <a:latin typeface="Arial"/>
              <a:ea typeface="Arial"/>
              <a:cs typeface="Arial"/>
              <a:sym typeface="Arial"/>
            </a:endParaRPr>
          </a:p>
        </p:txBody>
      </p:sp>
      <p:sp>
        <p:nvSpPr>
          <p:cNvPr id="55" name="Google Shape;55;p10"/>
          <p:cNvSpPr txBox="1"/>
          <p:nvPr>
            <p:ph type="ctrTitle"/>
          </p:nvPr>
        </p:nvSpPr>
        <p:spPr>
          <a:xfrm>
            <a:off x="432300" y="1425900"/>
            <a:ext cx="6425700" cy="20526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0"/>
          <p:cNvSpPr txBox="1"/>
          <p:nvPr>
            <p:ph idx="1" type="subTitle"/>
          </p:nvPr>
        </p:nvSpPr>
        <p:spPr>
          <a:xfrm>
            <a:off x="432300" y="3554550"/>
            <a:ext cx="64257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35C81"/>
              </a:buClr>
              <a:buSzPts val="1800"/>
              <a:buNone/>
              <a:defRPr sz="1800">
                <a:solidFill>
                  <a:srgbClr val="035C81"/>
                </a:solidFill>
              </a:defRPr>
            </a:lvl1pPr>
            <a:lvl2pPr lvl="1" algn="l">
              <a:lnSpc>
                <a:spcPct val="100000"/>
              </a:lnSpc>
              <a:spcBef>
                <a:spcPts val="0"/>
              </a:spcBef>
              <a:spcAft>
                <a:spcPts val="0"/>
              </a:spcAft>
              <a:buClr>
                <a:srgbClr val="035C81"/>
              </a:buClr>
              <a:buSzPts val="1800"/>
              <a:buNone/>
              <a:defRPr sz="1800">
                <a:solidFill>
                  <a:srgbClr val="035C81"/>
                </a:solidFill>
              </a:defRPr>
            </a:lvl2pPr>
            <a:lvl3pPr lvl="2" algn="l">
              <a:lnSpc>
                <a:spcPct val="100000"/>
              </a:lnSpc>
              <a:spcBef>
                <a:spcPts val="0"/>
              </a:spcBef>
              <a:spcAft>
                <a:spcPts val="0"/>
              </a:spcAft>
              <a:buClr>
                <a:srgbClr val="035C81"/>
              </a:buClr>
              <a:buSzPts val="1800"/>
              <a:buNone/>
              <a:defRPr sz="1800">
                <a:solidFill>
                  <a:srgbClr val="035C81"/>
                </a:solidFill>
              </a:defRPr>
            </a:lvl3pPr>
            <a:lvl4pPr lvl="3" algn="l">
              <a:lnSpc>
                <a:spcPct val="100000"/>
              </a:lnSpc>
              <a:spcBef>
                <a:spcPts val="0"/>
              </a:spcBef>
              <a:spcAft>
                <a:spcPts val="0"/>
              </a:spcAft>
              <a:buClr>
                <a:srgbClr val="035C81"/>
              </a:buClr>
              <a:buSzPts val="1800"/>
              <a:buNone/>
              <a:defRPr sz="1800">
                <a:solidFill>
                  <a:srgbClr val="035C81"/>
                </a:solidFill>
              </a:defRPr>
            </a:lvl4pPr>
            <a:lvl5pPr lvl="4" algn="l">
              <a:lnSpc>
                <a:spcPct val="100000"/>
              </a:lnSpc>
              <a:spcBef>
                <a:spcPts val="0"/>
              </a:spcBef>
              <a:spcAft>
                <a:spcPts val="0"/>
              </a:spcAft>
              <a:buClr>
                <a:srgbClr val="035C81"/>
              </a:buClr>
              <a:buSzPts val="1800"/>
              <a:buNone/>
              <a:defRPr sz="1800">
                <a:solidFill>
                  <a:srgbClr val="035C81"/>
                </a:solidFill>
              </a:defRPr>
            </a:lvl5pPr>
            <a:lvl6pPr lvl="5" algn="l">
              <a:lnSpc>
                <a:spcPct val="100000"/>
              </a:lnSpc>
              <a:spcBef>
                <a:spcPts val="0"/>
              </a:spcBef>
              <a:spcAft>
                <a:spcPts val="0"/>
              </a:spcAft>
              <a:buClr>
                <a:srgbClr val="035C81"/>
              </a:buClr>
              <a:buSzPts val="1800"/>
              <a:buNone/>
              <a:defRPr sz="1800">
                <a:solidFill>
                  <a:srgbClr val="035C81"/>
                </a:solidFill>
              </a:defRPr>
            </a:lvl6pPr>
            <a:lvl7pPr lvl="6" algn="l">
              <a:lnSpc>
                <a:spcPct val="100000"/>
              </a:lnSpc>
              <a:spcBef>
                <a:spcPts val="0"/>
              </a:spcBef>
              <a:spcAft>
                <a:spcPts val="0"/>
              </a:spcAft>
              <a:buClr>
                <a:srgbClr val="035C81"/>
              </a:buClr>
              <a:buSzPts val="1800"/>
              <a:buNone/>
              <a:defRPr sz="1800">
                <a:solidFill>
                  <a:srgbClr val="035C81"/>
                </a:solidFill>
              </a:defRPr>
            </a:lvl7pPr>
            <a:lvl8pPr lvl="7" algn="l">
              <a:lnSpc>
                <a:spcPct val="100000"/>
              </a:lnSpc>
              <a:spcBef>
                <a:spcPts val="0"/>
              </a:spcBef>
              <a:spcAft>
                <a:spcPts val="0"/>
              </a:spcAft>
              <a:buClr>
                <a:srgbClr val="035C81"/>
              </a:buClr>
              <a:buSzPts val="1800"/>
              <a:buNone/>
              <a:defRPr sz="1800">
                <a:solidFill>
                  <a:srgbClr val="035C81"/>
                </a:solidFill>
              </a:defRPr>
            </a:lvl8pPr>
            <a:lvl9pPr lvl="8" algn="l">
              <a:lnSpc>
                <a:spcPct val="100000"/>
              </a:lnSpc>
              <a:spcBef>
                <a:spcPts val="0"/>
              </a:spcBef>
              <a:spcAft>
                <a:spcPts val="0"/>
              </a:spcAft>
              <a:buClr>
                <a:srgbClr val="035C81"/>
              </a:buClr>
              <a:buSzPts val="1800"/>
              <a:buNone/>
              <a:defRPr sz="1800">
                <a:solidFill>
                  <a:srgbClr val="035C81"/>
                </a:solidFill>
              </a:defRPr>
            </a:lvl9pPr>
          </a:lstStyle>
          <a:p/>
        </p:txBody>
      </p:sp>
      <p:sp>
        <p:nvSpPr>
          <p:cNvPr id="57" name="Google Shape;57;p10"/>
          <p:cNvSpPr/>
          <p:nvPr/>
        </p:nvSpPr>
        <p:spPr>
          <a:xfrm>
            <a:off x="0" y="0"/>
            <a:ext cx="9144000" cy="45600"/>
          </a:xfrm>
          <a:prstGeom prst="rect">
            <a:avLst/>
          </a:prstGeom>
          <a:gradFill>
            <a:gsLst>
              <a:gs pos="0">
                <a:srgbClr val="8C4E9F"/>
              </a:gs>
              <a:gs pos="50000">
                <a:srgbClr val="0C8DC3"/>
              </a:gs>
              <a:gs pos="100000">
                <a:srgbClr val="34A27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0"/>
          <p:cNvPicPr preferRelativeResize="0"/>
          <p:nvPr/>
        </p:nvPicPr>
        <p:blipFill rotWithShape="1">
          <a:blip r:embed="rId2">
            <a:alphaModFix/>
          </a:blip>
          <a:srcRect b="4923" l="34802" r="0" t="0"/>
          <a:stretch/>
        </p:blipFill>
        <p:spPr>
          <a:xfrm flipH="1">
            <a:off x="5592551" y="253175"/>
            <a:ext cx="3551449" cy="4890374"/>
          </a:xfrm>
          <a:prstGeom prst="rect">
            <a:avLst/>
          </a:prstGeom>
          <a:noFill/>
          <a:ln>
            <a:noFill/>
          </a:ln>
        </p:spPr>
      </p:pic>
      <p:pic>
        <p:nvPicPr>
          <p:cNvPr id="59" name="Google Shape;59;p10"/>
          <p:cNvPicPr preferRelativeResize="0"/>
          <p:nvPr/>
        </p:nvPicPr>
        <p:blipFill rotWithShape="1">
          <a:blip r:embed="rId3">
            <a:alphaModFix/>
          </a:blip>
          <a:srcRect b="0" l="0" r="0" t="0"/>
          <a:stretch/>
        </p:blipFill>
        <p:spPr>
          <a:xfrm>
            <a:off x="457200" y="1425903"/>
            <a:ext cx="1851052" cy="36776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3.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5" Type="http://schemas.openxmlformats.org/officeDocument/2006/relationships/slideLayout" Target="../slideLayouts/slideLayout38.xml"/><Relationship Id="rId6" Type="http://schemas.openxmlformats.org/officeDocument/2006/relationships/slideLayout" Target="../slideLayouts/slideLayout39.xml"/><Relationship Id="rId29" Type="http://schemas.openxmlformats.org/officeDocument/2006/relationships/theme" Target="../theme/theme3.xml"/><Relationship Id="rId7" Type="http://schemas.openxmlformats.org/officeDocument/2006/relationships/slideLayout" Target="../slideLayouts/slideLayout40.xml"/><Relationship Id="rId8" Type="http://schemas.openxmlformats.org/officeDocument/2006/relationships/slideLayout" Target="../slideLayouts/slideLayout41.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9" Type="http://schemas.openxmlformats.org/officeDocument/2006/relationships/slideLayout" Target="../slideLayouts/slideLayout52.xml"/><Relationship Id="rId1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2425" y="445025"/>
            <a:ext cx="85206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rgbClr val="0C8DC3"/>
              </a:buClr>
              <a:buSzPts val="2800"/>
              <a:buFont typeface="Arial"/>
              <a:buNone/>
              <a:defRPr b="1" i="0" sz="2800" u="none" cap="none" strike="noStrike">
                <a:solidFill>
                  <a:srgbClr val="0C8DC3"/>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32425" y="1152475"/>
            <a:ext cx="8279100" cy="3416400"/>
          </a:xfrm>
          <a:prstGeom prst="rect">
            <a:avLst/>
          </a:prstGeom>
          <a:noFill/>
          <a:ln>
            <a:noFill/>
          </a:ln>
        </p:spPr>
        <p:txBody>
          <a:bodyPr anchorCtr="0" anchor="t" bIns="0" lIns="0" spcFirstLastPara="1" rIns="0" wrap="square" tIns="0">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04800" lvl="2" marL="13716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292100" lvl="4" marL="22860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5pPr>
            <a:lvl6pPr indent="-292100" lvl="5" marL="27432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6pPr>
            <a:lvl7pPr indent="-292100" lvl="6" marL="32004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7pPr>
            <a:lvl8pPr indent="-292100" lvl="7" marL="36576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8pPr>
            <a:lvl9pPr indent="-292100" lvl="8" marL="41148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2">
          <p15:clr>
            <a:srgbClr val="EA4335"/>
          </p15:clr>
        </p15:guide>
        <p15:guide id="2" orient="horz" pos="288">
          <p15:clr>
            <a:srgbClr val="EA4335"/>
          </p15:clr>
        </p15:guide>
        <p15:guide id="3" pos="5488">
          <p15:clr>
            <a:srgbClr val="EA4335"/>
          </p15:clr>
        </p15:guide>
        <p15:guide id="4" orient="horz" pos="2952">
          <p15:clr>
            <a:srgbClr val="EA4335"/>
          </p15:clr>
        </p15:guide>
        <p15:guide id="5" pos="2880">
          <p15:clr>
            <a:srgbClr val="EA4335"/>
          </p15:clr>
        </p15:guide>
        <p15:guide id="6" pos="1440">
          <p15:clr>
            <a:srgbClr val="EA4335"/>
          </p15:clr>
        </p15:guide>
        <p15:guide id="7" pos="43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7" name="Shape 207"/>
        <p:cNvGrpSpPr/>
        <p:nvPr/>
      </p:nvGrpSpPr>
      <p:grpSpPr>
        <a:xfrm>
          <a:off x="0" y="0"/>
          <a:ext cx="0" cy="0"/>
          <a:chOff x="0" y="0"/>
          <a:chExt cx="0" cy="0"/>
        </a:xfrm>
      </p:grpSpPr>
      <p:sp>
        <p:nvSpPr>
          <p:cNvPr id="208" name="Google Shape;208;p35"/>
          <p:cNvSpPr txBox="1"/>
          <p:nvPr>
            <p:ph type="title"/>
          </p:nvPr>
        </p:nvSpPr>
        <p:spPr>
          <a:xfrm>
            <a:off x="432425" y="445025"/>
            <a:ext cx="85206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rgbClr val="0C8DC3"/>
              </a:buClr>
              <a:buSzPts val="2800"/>
              <a:buFont typeface="Arial"/>
              <a:buNone/>
              <a:defRPr b="1" i="0" sz="2800" u="none" cap="none" strike="noStrike">
                <a:solidFill>
                  <a:srgbClr val="0C8DC3"/>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9" name="Google Shape;209;p35"/>
          <p:cNvSpPr txBox="1"/>
          <p:nvPr>
            <p:ph idx="1" type="body"/>
          </p:nvPr>
        </p:nvSpPr>
        <p:spPr>
          <a:xfrm>
            <a:off x="432425" y="1152475"/>
            <a:ext cx="8279100" cy="3416400"/>
          </a:xfrm>
          <a:prstGeom prst="rect">
            <a:avLst/>
          </a:prstGeom>
          <a:noFill/>
          <a:ln>
            <a:noFill/>
          </a:ln>
        </p:spPr>
        <p:txBody>
          <a:bodyPr anchorCtr="0" anchor="t" bIns="0" lIns="0" spcFirstLastPara="1" rIns="0" wrap="square" tIns="0">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04800" lvl="2" marL="13716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292100" lvl="4" marL="22860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5pPr>
            <a:lvl6pPr indent="-292100" lvl="5" marL="27432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6pPr>
            <a:lvl7pPr indent="-292100" lvl="6" marL="32004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7pPr>
            <a:lvl8pPr indent="-292100" lvl="7" marL="36576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8pPr>
            <a:lvl9pPr indent="-292100" lvl="8" marL="41148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9pPr>
          </a:lstStyle>
          <a:p/>
        </p:txBody>
      </p:sp>
      <p:sp>
        <p:nvSpPr>
          <p:cNvPr id="210" name="Google Shape;210;p35"/>
          <p:cNvSpPr txBox="1"/>
          <p:nvPr>
            <p:ph idx="12" type="sldNum"/>
          </p:nvPr>
        </p:nvSpPr>
        <p:spPr>
          <a:xfrm>
            <a:off x="432425" y="4686299"/>
            <a:ext cx="548700" cy="3531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2">
          <p15:clr>
            <a:srgbClr val="EA4335"/>
          </p15:clr>
        </p15:guide>
        <p15:guide id="2" orient="horz" pos="288">
          <p15:clr>
            <a:srgbClr val="EA4335"/>
          </p15:clr>
        </p15:guide>
        <p15:guide id="3" pos="5488">
          <p15:clr>
            <a:srgbClr val="EA4335"/>
          </p15:clr>
        </p15:guide>
        <p15:guide id="4" orient="horz" pos="2952">
          <p15:clr>
            <a:srgbClr val="EA4335"/>
          </p15:clr>
        </p15:guide>
        <p15:guide id="5" pos="2880">
          <p15:clr>
            <a:srgbClr val="EA4335"/>
          </p15:clr>
        </p15:guide>
        <p15:guide id="6" pos="1440">
          <p15:clr>
            <a:srgbClr val="EA4335"/>
          </p15:clr>
        </p15:guide>
        <p15:guide id="7" pos="43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23.png"/><Relationship Id="rId6" Type="http://schemas.openxmlformats.org/officeDocument/2006/relationships/image" Target="../media/image32.png"/><Relationship Id="rId7" Type="http://schemas.openxmlformats.org/officeDocument/2006/relationships/image" Target="../media/image36.png"/><Relationship Id="rId8"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hyperlink" Target="https://longitudinal-gwas-pipeline.readthedocs.io/en/latest/getting_started.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18.png"/><Relationship Id="rId11" Type="http://schemas.openxmlformats.org/officeDocument/2006/relationships/image" Target="../media/image30.png"/><Relationship Id="rId10"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4"/>
          <p:cNvSpPr txBox="1"/>
          <p:nvPr>
            <p:ph type="ctrTitle"/>
          </p:nvPr>
        </p:nvSpPr>
        <p:spPr>
          <a:xfrm>
            <a:off x="432300" y="1425900"/>
            <a:ext cx="7504200" cy="20526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SzPts val="3600"/>
              <a:buNone/>
            </a:pPr>
            <a:r>
              <a:rPr lang="en"/>
              <a:t>Nextflow and longgwas workshop</a:t>
            </a:r>
            <a:endParaRPr/>
          </a:p>
        </p:txBody>
      </p:sp>
      <p:sp>
        <p:nvSpPr>
          <p:cNvPr id="378" name="Google Shape;378;p64"/>
          <p:cNvSpPr txBox="1"/>
          <p:nvPr>
            <p:ph idx="1" type="subTitle"/>
          </p:nvPr>
        </p:nvSpPr>
        <p:spPr>
          <a:xfrm>
            <a:off x="432300" y="3554550"/>
            <a:ext cx="7341600" cy="622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
              <a:t>Alejandro Martinez-Carrasco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5"/>
          <p:cNvSpPr txBox="1"/>
          <p:nvPr/>
        </p:nvSpPr>
        <p:spPr>
          <a:xfrm>
            <a:off x="431800" y="1260300"/>
            <a:ext cx="4720800" cy="2622900"/>
          </a:xfrm>
          <a:prstGeom prst="rect">
            <a:avLst/>
          </a:prstGeom>
          <a:solidFill>
            <a:srgbClr val="D9EAD3"/>
          </a:solidFill>
          <a:ln>
            <a:noFill/>
          </a:ln>
        </p:spPr>
        <p:txBody>
          <a:bodyPr anchorCtr="0" anchor="t" bIns="91425" lIns="91425" spcFirstLastPara="1" rIns="91425" wrap="square" tIns="91425">
            <a:spAutoFit/>
          </a:bodyPr>
          <a:lstStyle/>
          <a:p>
            <a:pPr indent="-304800" lvl="0" marL="457200" rtl="0" algn="l">
              <a:lnSpc>
                <a:spcPct val="90000"/>
              </a:lnSpc>
              <a:spcBef>
                <a:spcPts val="0"/>
              </a:spcBef>
              <a:spcAft>
                <a:spcPts val="0"/>
              </a:spcAft>
              <a:buSzPts val="1200"/>
              <a:buChar char="●"/>
            </a:pPr>
            <a:r>
              <a:rPr lang="en" sz="1200"/>
              <a:t>Nextflow is a workflow orchestration engine and a programming DSL that makes easy the writing of data-intensive computational pipelines</a:t>
            </a:r>
            <a:endParaRPr sz="1200"/>
          </a:p>
          <a:p>
            <a:pPr indent="0" lvl="0" marL="0" rtl="0" algn="l">
              <a:lnSpc>
                <a:spcPct val="90000"/>
              </a:lnSpc>
              <a:spcBef>
                <a:spcPts val="0"/>
              </a:spcBef>
              <a:spcAft>
                <a:spcPts val="0"/>
              </a:spcAft>
              <a:buNone/>
            </a:pPr>
            <a:r>
              <a:t/>
            </a:r>
            <a:endParaRPr b="1" sz="1200"/>
          </a:p>
          <a:p>
            <a:pPr indent="0" lvl="0" marL="0" rtl="0" algn="l">
              <a:lnSpc>
                <a:spcPct val="90000"/>
              </a:lnSpc>
              <a:spcBef>
                <a:spcPts val="0"/>
              </a:spcBef>
              <a:spcAft>
                <a:spcPts val="0"/>
              </a:spcAft>
              <a:buNone/>
            </a:pPr>
            <a:r>
              <a:t/>
            </a:r>
            <a:endParaRPr b="1" sz="1200"/>
          </a:p>
          <a:p>
            <a:pPr indent="-304800" lvl="0" marL="457200" rtl="0" algn="l">
              <a:lnSpc>
                <a:spcPct val="90000"/>
              </a:lnSpc>
              <a:spcBef>
                <a:spcPts val="0"/>
              </a:spcBef>
              <a:spcAft>
                <a:spcPts val="0"/>
              </a:spcAft>
              <a:buSzPts val="1200"/>
              <a:buChar char="●"/>
            </a:pPr>
            <a:r>
              <a:rPr lang="en" sz="1200"/>
              <a:t>A workflow is constructed from a series of processes where outputs from one process is ingested by another process via channels</a:t>
            </a:r>
            <a:endParaRPr sz="1200"/>
          </a:p>
          <a:p>
            <a:pPr indent="0" lvl="0" marL="0" rtl="0" algn="l">
              <a:lnSpc>
                <a:spcPct val="90000"/>
              </a:lnSpc>
              <a:spcBef>
                <a:spcPts val="0"/>
              </a:spcBef>
              <a:spcAft>
                <a:spcPts val="0"/>
              </a:spcAft>
              <a:buNone/>
            </a:pPr>
            <a:r>
              <a:t/>
            </a:r>
            <a:endParaRPr b="1" sz="1200"/>
          </a:p>
          <a:p>
            <a:pPr indent="0" lvl="0" marL="0" rtl="0" algn="l">
              <a:lnSpc>
                <a:spcPct val="90000"/>
              </a:lnSpc>
              <a:spcBef>
                <a:spcPts val="0"/>
              </a:spcBef>
              <a:spcAft>
                <a:spcPts val="0"/>
              </a:spcAft>
              <a:buNone/>
            </a:pPr>
            <a:r>
              <a:t/>
            </a:r>
            <a:endParaRPr b="1" sz="1200"/>
          </a:p>
          <a:p>
            <a:pPr indent="-304800" lvl="0" marL="457200" rtl="0" algn="l">
              <a:lnSpc>
                <a:spcPct val="90000"/>
              </a:lnSpc>
              <a:spcBef>
                <a:spcPts val="0"/>
              </a:spcBef>
              <a:spcAft>
                <a:spcPts val="0"/>
              </a:spcAft>
              <a:buSzPts val="1200"/>
              <a:buChar char="●"/>
            </a:pPr>
            <a:r>
              <a:rPr lang="en" sz="1200"/>
              <a:t>Nextflow’s core features are:</a:t>
            </a:r>
            <a:endParaRPr sz="1200"/>
          </a:p>
          <a:p>
            <a:pPr indent="-304800" lvl="1" marL="914400" rtl="0" algn="l">
              <a:lnSpc>
                <a:spcPct val="115000"/>
              </a:lnSpc>
              <a:spcBef>
                <a:spcPts val="0"/>
              </a:spcBef>
              <a:spcAft>
                <a:spcPts val="0"/>
              </a:spcAft>
              <a:buSzPts val="1200"/>
              <a:buChar char="●"/>
            </a:pPr>
            <a:r>
              <a:rPr lang="en" sz="1200"/>
              <a:t>Workflow portability and reproducibility</a:t>
            </a:r>
            <a:endParaRPr sz="1200"/>
          </a:p>
          <a:p>
            <a:pPr indent="-304800" lvl="1" marL="914400" rtl="0" algn="l">
              <a:lnSpc>
                <a:spcPct val="115000"/>
              </a:lnSpc>
              <a:spcBef>
                <a:spcPts val="0"/>
              </a:spcBef>
              <a:spcAft>
                <a:spcPts val="0"/>
              </a:spcAft>
              <a:buSzPts val="1200"/>
              <a:buChar char="●"/>
            </a:pPr>
            <a:r>
              <a:rPr lang="en" sz="1200"/>
              <a:t>Scalability of parallelization and deployment</a:t>
            </a:r>
            <a:endParaRPr sz="1200"/>
          </a:p>
          <a:p>
            <a:pPr indent="-304800" lvl="1" marL="914400" rtl="0" algn="l">
              <a:lnSpc>
                <a:spcPct val="115000"/>
              </a:lnSpc>
              <a:spcBef>
                <a:spcPts val="0"/>
              </a:spcBef>
              <a:spcAft>
                <a:spcPts val="0"/>
              </a:spcAft>
              <a:buSzPts val="1200"/>
              <a:buChar char="●"/>
            </a:pPr>
            <a:r>
              <a:rPr lang="en" sz="1200"/>
              <a:t>Integration of existing tools, system</a:t>
            </a:r>
            <a:endParaRPr sz="1200">
              <a:solidFill>
                <a:schemeClr val="dk2"/>
              </a:solidFill>
            </a:endParaRPr>
          </a:p>
        </p:txBody>
      </p:sp>
      <p:pic>
        <p:nvPicPr>
          <p:cNvPr id="384" name="Google Shape;384;p65"/>
          <p:cNvPicPr preferRelativeResize="0"/>
          <p:nvPr/>
        </p:nvPicPr>
        <p:blipFill rotWithShape="1">
          <a:blip r:embed="rId3">
            <a:alphaModFix/>
          </a:blip>
          <a:srcRect b="0" l="0" r="0" t="0"/>
          <a:stretch/>
        </p:blipFill>
        <p:spPr>
          <a:xfrm>
            <a:off x="5239200" y="1684350"/>
            <a:ext cx="3716025" cy="1774775"/>
          </a:xfrm>
          <a:prstGeom prst="rect">
            <a:avLst/>
          </a:prstGeom>
          <a:noFill/>
          <a:ln>
            <a:noFill/>
          </a:ln>
        </p:spPr>
      </p:pic>
      <p:sp>
        <p:nvSpPr>
          <p:cNvPr id="385" name="Google Shape;385;p65"/>
          <p:cNvSpPr txBox="1"/>
          <p:nvPr>
            <p:ph type="title"/>
          </p:nvPr>
        </p:nvSpPr>
        <p:spPr>
          <a:xfrm>
            <a:off x="432425" y="445025"/>
            <a:ext cx="82797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Processes, channels and operators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6"/>
          <p:cNvSpPr txBox="1"/>
          <p:nvPr>
            <p:ph idx="12" type="sldNum"/>
          </p:nvPr>
        </p:nvSpPr>
        <p:spPr>
          <a:xfrm>
            <a:off x="432425" y="4686299"/>
            <a:ext cx="548700" cy="3531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800"/>
              <a:buFont typeface="Arial"/>
              <a:buNone/>
            </a:pPr>
            <a:fld id="{00000000-1234-1234-1234-123412341234}" type="slidenum">
              <a:rPr lang="en"/>
              <a:t>‹#›</a:t>
            </a:fld>
            <a:endParaRPr/>
          </a:p>
        </p:txBody>
      </p:sp>
      <p:sp>
        <p:nvSpPr>
          <p:cNvPr id="391" name="Google Shape;391;p66"/>
          <p:cNvSpPr txBox="1"/>
          <p:nvPr>
            <p:ph type="title"/>
          </p:nvPr>
        </p:nvSpPr>
        <p:spPr>
          <a:xfrm>
            <a:off x="432425" y="445025"/>
            <a:ext cx="82797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Processes, channels and operators</a:t>
            </a:r>
            <a:endParaRPr/>
          </a:p>
        </p:txBody>
      </p:sp>
      <p:sp>
        <p:nvSpPr>
          <p:cNvPr id="392" name="Google Shape;392;p66"/>
          <p:cNvSpPr txBox="1"/>
          <p:nvPr/>
        </p:nvSpPr>
        <p:spPr>
          <a:xfrm>
            <a:off x="431800" y="3736175"/>
            <a:ext cx="4367700" cy="1204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t>Operators</a:t>
            </a:r>
            <a:endParaRPr b="1"/>
          </a:p>
          <a:p>
            <a:pPr indent="0" lvl="0" marL="0" rtl="0" algn="l">
              <a:lnSpc>
                <a:spcPct val="115000"/>
              </a:lnSpc>
              <a:spcBef>
                <a:spcPts val="0"/>
              </a:spcBef>
              <a:spcAft>
                <a:spcPts val="0"/>
              </a:spcAft>
              <a:buNone/>
            </a:pPr>
            <a:r>
              <a:rPr lang="en" sz="1100"/>
              <a:t>Methods to connect channels, </a:t>
            </a:r>
            <a:endParaRPr sz="1100"/>
          </a:p>
          <a:p>
            <a:pPr indent="0" lvl="0" marL="0" rtl="0" algn="l">
              <a:lnSpc>
                <a:spcPct val="115000"/>
              </a:lnSpc>
              <a:spcBef>
                <a:spcPts val="0"/>
              </a:spcBef>
              <a:spcAft>
                <a:spcPts val="0"/>
              </a:spcAft>
              <a:buNone/>
            </a:pPr>
            <a:r>
              <a:rPr lang="en" sz="1100"/>
              <a:t>transform values, or apply some rules</a:t>
            </a:r>
            <a:endParaRPr sz="1100"/>
          </a:p>
          <a:p>
            <a:pPr indent="0" lvl="0" marL="0" rtl="0" algn="l">
              <a:lnSpc>
                <a:spcPct val="115000"/>
              </a:lnSpc>
              <a:spcBef>
                <a:spcPts val="1200"/>
              </a:spcBef>
              <a:spcAft>
                <a:spcPts val="0"/>
              </a:spcAft>
              <a:buNone/>
            </a:pPr>
            <a:r>
              <a:t/>
            </a:r>
            <a:endParaRPr sz="100">
              <a:highlight>
                <a:srgbClr val="FFFFFF"/>
              </a:highlight>
            </a:endParaRPr>
          </a:p>
          <a:p>
            <a:pPr indent="0" lvl="0" marL="0" rtl="0" algn="l">
              <a:lnSpc>
                <a:spcPct val="115000"/>
              </a:lnSpc>
              <a:spcBef>
                <a:spcPts val="1200"/>
              </a:spcBef>
              <a:spcAft>
                <a:spcPts val="1200"/>
              </a:spcAft>
              <a:buNone/>
            </a:pPr>
            <a:r>
              <a:t/>
            </a:r>
            <a:endParaRPr sz="100">
              <a:highlight>
                <a:srgbClr val="FFFFFF"/>
              </a:highlight>
            </a:endParaRPr>
          </a:p>
        </p:txBody>
      </p:sp>
      <p:pic>
        <p:nvPicPr>
          <p:cNvPr id="393" name="Google Shape;393;p66"/>
          <p:cNvPicPr preferRelativeResize="0"/>
          <p:nvPr/>
        </p:nvPicPr>
        <p:blipFill rotWithShape="1">
          <a:blip r:embed="rId3">
            <a:alphaModFix/>
          </a:blip>
          <a:srcRect b="0" l="0" r="0" t="0"/>
          <a:stretch/>
        </p:blipFill>
        <p:spPr>
          <a:xfrm>
            <a:off x="5464788" y="1140313"/>
            <a:ext cx="2786409" cy="1643275"/>
          </a:xfrm>
          <a:prstGeom prst="rect">
            <a:avLst/>
          </a:prstGeom>
          <a:noFill/>
          <a:ln>
            <a:noFill/>
          </a:ln>
        </p:spPr>
      </p:pic>
      <p:pic>
        <p:nvPicPr>
          <p:cNvPr id="394" name="Google Shape;394;p66"/>
          <p:cNvPicPr preferRelativeResize="0"/>
          <p:nvPr/>
        </p:nvPicPr>
        <p:blipFill>
          <a:blip r:embed="rId4">
            <a:alphaModFix/>
          </a:blip>
          <a:stretch>
            <a:fillRect/>
          </a:stretch>
        </p:blipFill>
        <p:spPr>
          <a:xfrm>
            <a:off x="5464800" y="2906200"/>
            <a:ext cx="3431127" cy="1416857"/>
          </a:xfrm>
          <a:prstGeom prst="rect">
            <a:avLst/>
          </a:prstGeom>
          <a:noFill/>
          <a:ln>
            <a:noFill/>
          </a:ln>
        </p:spPr>
      </p:pic>
      <p:pic>
        <p:nvPicPr>
          <p:cNvPr id="395" name="Google Shape;395;p66"/>
          <p:cNvPicPr preferRelativeResize="0"/>
          <p:nvPr/>
        </p:nvPicPr>
        <p:blipFill>
          <a:blip r:embed="rId5">
            <a:alphaModFix/>
          </a:blip>
          <a:stretch>
            <a:fillRect/>
          </a:stretch>
        </p:blipFill>
        <p:spPr>
          <a:xfrm>
            <a:off x="3244325" y="4276850"/>
            <a:ext cx="1509674" cy="572700"/>
          </a:xfrm>
          <a:prstGeom prst="rect">
            <a:avLst/>
          </a:prstGeom>
          <a:noFill/>
          <a:ln>
            <a:noFill/>
          </a:ln>
        </p:spPr>
      </p:pic>
      <p:sp>
        <p:nvSpPr>
          <p:cNvPr id="396" name="Google Shape;396;p66"/>
          <p:cNvSpPr txBox="1"/>
          <p:nvPr/>
        </p:nvSpPr>
        <p:spPr>
          <a:xfrm>
            <a:off x="431800" y="1140325"/>
            <a:ext cx="4367700" cy="11859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2"/>
                </a:solidFill>
              </a:rPr>
              <a:t>Channels</a:t>
            </a:r>
            <a:endParaRPr b="1">
              <a:solidFill>
                <a:schemeClr val="dk2"/>
              </a:solidFill>
            </a:endParaRPr>
          </a:p>
          <a:p>
            <a:pPr indent="0" lvl="0" marL="0" rtl="0" algn="l">
              <a:lnSpc>
                <a:spcPct val="115000"/>
              </a:lnSpc>
              <a:spcBef>
                <a:spcPts val="0"/>
              </a:spcBef>
              <a:spcAft>
                <a:spcPts val="0"/>
              </a:spcAft>
              <a:buNone/>
            </a:pPr>
            <a:r>
              <a:rPr lang="en" sz="1100">
                <a:solidFill>
                  <a:schemeClr val="dk2"/>
                </a:solidFill>
              </a:rPr>
              <a:t>They connect tasks to each other or to implement functional style data transformations. Two main types:</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rPr>
              <a:t>Queue channels</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rPr>
              <a:t>Value channels</a:t>
            </a:r>
            <a:endParaRPr sz="700">
              <a:solidFill>
                <a:schemeClr val="dk2"/>
              </a:solidFill>
            </a:endParaRPr>
          </a:p>
        </p:txBody>
      </p:sp>
      <p:pic>
        <p:nvPicPr>
          <p:cNvPr id="397" name="Google Shape;397;p66"/>
          <p:cNvPicPr preferRelativeResize="0"/>
          <p:nvPr/>
        </p:nvPicPr>
        <p:blipFill>
          <a:blip r:embed="rId6">
            <a:alphaModFix/>
          </a:blip>
          <a:stretch>
            <a:fillRect/>
          </a:stretch>
        </p:blipFill>
        <p:spPr>
          <a:xfrm>
            <a:off x="3025799" y="1928075"/>
            <a:ext cx="1653475" cy="353100"/>
          </a:xfrm>
          <a:prstGeom prst="rect">
            <a:avLst/>
          </a:prstGeom>
          <a:noFill/>
          <a:ln>
            <a:noFill/>
          </a:ln>
        </p:spPr>
      </p:pic>
      <p:sp>
        <p:nvSpPr>
          <p:cNvPr id="398" name="Google Shape;398;p66"/>
          <p:cNvSpPr txBox="1"/>
          <p:nvPr/>
        </p:nvSpPr>
        <p:spPr>
          <a:xfrm>
            <a:off x="431800" y="2326225"/>
            <a:ext cx="4367700" cy="14166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2"/>
                </a:solidFill>
              </a:rPr>
              <a:t>Processes</a:t>
            </a:r>
            <a:endParaRPr b="1">
              <a:solidFill>
                <a:schemeClr val="dk2"/>
              </a:solidFill>
            </a:endParaRPr>
          </a:p>
          <a:p>
            <a:pPr indent="0" lvl="0" marL="0" rtl="0" algn="l">
              <a:lnSpc>
                <a:spcPct val="115000"/>
              </a:lnSpc>
              <a:spcBef>
                <a:spcPts val="0"/>
              </a:spcBef>
              <a:spcAft>
                <a:spcPts val="0"/>
              </a:spcAft>
              <a:buNone/>
            </a:pPr>
            <a:r>
              <a:rPr lang="en" sz="1100">
                <a:solidFill>
                  <a:schemeClr val="dk2"/>
                </a:solidFill>
              </a:rPr>
              <a:t>Basic computing primitive </a:t>
            </a:r>
            <a:endParaRPr sz="1100">
              <a:solidFill>
                <a:schemeClr val="dk2"/>
              </a:solidFill>
            </a:endParaRPr>
          </a:p>
          <a:p>
            <a:pPr indent="0" lvl="0" marL="0" rtl="0" algn="l">
              <a:lnSpc>
                <a:spcPct val="115000"/>
              </a:lnSpc>
              <a:spcBef>
                <a:spcPts val="0"/>
              </a:spcBef>
              <a:spcAft>
                <a:spcPts val="0"/>
              </a:spcAft>
              <a:buNone/>
            </a:pPr>
            <a:r>
              <a:rPr lang="en" sz="1100">
                <a:solidFill>
                  <a:schemeClr val="dk2"/>
                </a:solidFill>
              </a:rPr>
              <a:t>to execute foreign functions</a:t>
            </a:r>
            <a:endParaRPr sz="11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a:p>
            <a:pPr indent="0" lvl="0" marL="0" rtl="0" algn="l">
              <a:lnSpc>
                <a:spcPct val="115000"/>
              </a:lnSpc>
              <a:spcBef>
                <a:spcPts val="1200"/>
              </a:spcBef>
              <a:spcAft>
                <a:spcPts val="0"/>
              </a:spcAft>
              <a:buNone/>
            </a:pPr>
            <a:r>
              <a:t/>
            </a:r>
            <a:endParaRPr sz="100">
              <a:highlight>
                <a:srgbClr val="FFFFFF"/>
              </a:highlight>
            </a:endParaRPr>
          </a:p>
          <a:p>
            <a:pPr indent="0" lvl="0" marL="0" rtl="0" algn="l">
              <a:lnSpc>
                <a:spcPct val="115000"/>
              </a:lnSpc>
              <a:spcBef>
                <a:spcPts val="1200"/>
              </a:spcBef>
              <a:spcAft>
                <a:spcPts val="1200"/>
              </a:spcAft>
              <a:buNone/>
            </a:pPr>
            <a:r>
              <a:t/>
            </a:r>
            <a:endParaRPr sz="100">
              <a:highlight>
                <a:srgbClr val="FFFFFF"/>
              </a:highlight>
            </a:endParaRPr>
          </a:p>
        </p:txBody>
      </p:sp>
      <p:pic>
        <p:nvPicPr>
          <p:cNvPr id="399" name="Google Shape;399;p66"/>
          <p:cNvPicPr preferRelativeResize="0"/>
          <p:nvPr/>
        </p:nvPicPr>
        <p:blipFill>
          <a:blip r:embed="rId7">
            <a:alphaModFix/>
          </a:blip>
          <a:stretch>
            <a:fillRect/>
          </a:stretch>
        </p:blipFill>
        <p:spPr>
          <a:xfrm>
            <a:off x="2633175" y="2560438"/>
            <a:ext cx="1075399" cy="1075399"/>
          </a:xfrm>
          <a:prstGeom prst="rect">
            <a:avLst/>
          </a:prstGeom>
          <a:noFill/>
          <a:ln>
            <a:noFill/>
          </a:ln>
        </p:spPr>
      </p:pic>
      <p:pic>
        <p:nvPicPr>
          <p:cNvPr id="400" name="Google Shape;400;p66"/>
          <p:cNvPicPr preferRelativeResize="0"/>
          <p:nvPr/>
        </p:nvPicPr>
        <p:blipFill>
          <a:blip r:embed="rId8">
            <a:alphaModFix/>
          </a:blip>
          <a:stretch>
            <a:fillRect/>
          </a:stretch>
        </p:blipFill>
        <p:spPr>
          <a:xfrm>
            <a:off x="3814550" y="2560450"/>
            <a:ext cx="938816" cy="107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7"/>
          <p:cNvSpPr txBox="1"/>
          <p:nvPr>
            <p:ph idx="12" type="sldNum"/>
          </p:nvPr>
        </p:nvSpPr>
        <p:spPr>
          <a:xfrm>
            <a:off x="432425" y="4686299"/>
            <a:ext cx="548700" cy="3531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800"/>
              <a:buFont typeface="Arial"/>
              <a:buNone/>
            </a:pPr>
            <a:fld id="{00000000-1234-1234-1234-123412341234}" type="slidenum">
              <a:rPr lang="en"/>
              <a:t>‹#›</a:t>
            </a:fld>
            <a:endParaRPr/>
          </a:p>
        </p:txBody>
      </p:sp>
      <p:sp>
        <p:nvSpPr>
          <p:cNvPr id="406" name="Google Shape;406;p67"/>
          <p:cNvSpPr txBox="1"/>
          <p:nvPr>
            <p:ph type="title"/>
          </p:nvPr>
        </p:nvSpPr>
        <p:spPr>
          <a:xfrm>
            <a:off x="432425" y="445025"/>
            <a:ext cx="82791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Manage dependencies and containers</a:t>
            </a:r>
            <a:endParaRPr/>
          </a:p>
        </p:txBody>
      </p:sp>
      <p:sp>
        <p:nvSpPr>
          <p:cNvPr id="407" name="Google Shape;407;p67"/>
          <p:cNvSpPr txBox="1"/>
          <p:nvPr>
            <p:ph idx="1" type="body"/>
          </p:nvPr>
        </p:nvSpPr>
        <p:spPr>
          <a:xfrm>
            <a:off x="432425" y="1152475"/>
            <a:ext cx="3999900" cy="3416400"/>
          </a:xfrm>
          <a:prstGeom prst="rect">
            <a:avLst/>
          </a:prstGeom>
          <a:solidFill>
            <a:srgbClr val="C9DAF8"/>
          </a:solidFill>
          <a:ln>
            <a:noFill/>
          </a:ln>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200"/>
              <a:t>Computational workflow are often composed of multiple scripts or tools each of these depends on multiple software components or libraries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Containers are a great solution to </a:t>
            </a:r>
            <a:r>
              <a:rPr lang="en" sz="1200"/>
              <a:t>maintain workflow dependencies and ease reproducibility.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Docker container allow us to create immutable Linux container images that can be deployed in any platform that supports container runtime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Docker is a handy management tool to build, run and share container images</a:t>
            </a:r>
            <a:endParaRPr sz="1200"/>
          </a:p>
        </p:txBody>
      </p:sp>
      <p:pic>
        <p:nvPicPr>
          <p:cNvPr id="408" name="Google Shape;408;p67"/>
          <p:cNvPicPr preferRelativeResize="0"/>
          <p:nvPr/>
        </p:nvPicPr>
        <p:blipFill>
          <a:blip r:embed="rId3">
            <a:alphaModFix/>
          </a:blip>
          <a:stretch>
            <a:fillRect/>
          </a:stretch>
        </p:blipFill>
        <p:spPr>
          <a:xfrm>
            <a:off x="4712300" y="1882639"/>
            <a:ext cx="3999898" cy="15761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idx="12" type="sldNum"/>
          </p:nvPr>
        </p:nvSpPr>
        <p:spPr>
          <a:xfrm>
            <a:off x="432425" y="4686299"/>
            <a:ext cx="548700" cy="3531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800"/>
              <a:buFont typeface="Arial"/>
              <a:buNone/>
            </a:pPr>
            <a:fld id="{00000000-1234-1234-1234-123412341234}" type="slidenum">
              <a:rPr lang="en"/>
              <a:t>‹#›</a:t>
            </a:fld>
            <a:endParaRPr/>
          </a:p>
        </p:txBody>
      </p:sp>
      <p:sp>
        <p:nvSpPr>
          <p:cNvPr id="414" name="Google Shape;414;p68"/>
          <p:cNvSpPr txBox="1"/>
          <p:nvPr>
            <p:ph type="title"/>
          </p:nvPr>
        </p:nvSpPr>
        <p:spPr>
          <a:xfrm>
            <a:off x="432425" y="445025"/>
            <a:ext cx="82791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Executors</a:t>
            </a:r>
            <a:endParaRPr/>
          </a:p>
        </p:txBody>
      </p:sp>
      <p:sp>
        <p:nvSpPr>
          <p:cNvPr id="415" name="Google Shape;415;p68"/>
          <p:cNvSpPr txBox="1"/>
          <p:nvPr>
            <p:ph idx="1" type="body"/>
          </p:nvPr>
        </p:nvSpPr>
        <p:spPr>
          <a:xfrm>
            <a:off x="981125" y="1515188"/>
            <a:ext cx="3999900" cy="1895400"/>
          </a:xfrm>
          <a:prstGeom prst="rect">
            <a:avLst/>
          </a:prstGeom>
          <a:solidFill>
            <a:srgbClr val="D9EAD3"/>
          </a:solidFill>
          <a:ln>
            <a:noFill/>
          </a:ln>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200"/>
              <a:t>While a process defines what command or script has to be executed, the executor determines how that script is run in the target platform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Executors are often high-performance computing (HPCs) or cloud platforms. Executors can be local as well ( development and testing purposes mostly)</a:t>
            </a:r>
            <a:endParaRPr/>
          </a:p>
        </p:txBody>
      </p:sp>
      <p:pic>
        <p:nvPicPr>
          <p:cNvPr id="416" name="Google Shape;416;p68"/>
          <p:cNvPicPr preferRelativeResize="0"/>
          <p:nvPr/>
        </p:nvPicPr>
        <p:blipFill>
          <a:blip r:embed="rId3">
            <a:alphaModFix/>
          </a:blip>
          <a:stretch>
            <a:fillRect/>
          </a:stretch>
        </p:blipFill>
        <p:spPr>
          <a:xfrm>
            <a:off x="5513325" y="1141400"/>
            <a:ext cx="1651475" cy="3397402"/>
          </a:xfrm>
          <a:prstGeom prst="rect">
            <a:avLst/>
          </a:prstGeom>
          <a:noFill/>
          <a:ln>
            <a:noFill/>
          </a:ln>
        </p:spPr>
      </p:pic>
      <p:pic>
        <p:nvPicPr>
          <p:cNvPr id="417" name="Google Shape;417;p68"/>
          <p:cNvPicPr preferRelativeResize="0"/>
          <p:nvPr/>
        </p:nvPicPr>
        <p:blipFill rotWithShape="1">
          <a:blip r:embed="rId4">
            <a:alphaModFix/>
          </a:blip>
          <a:srcRect b="0" l="0" r="27240" t="55088"/>
          <a:stretch/>
        </p:blipFill>
        <p:spPr>
          <a:xfrm>
            <a:off x="1629238" y="3548763"/>
            <a:ext cx="2703673" cy="797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idx="12" type="sldNum"/>
          </p:nvPr>
        </p:nvSpPr>
        <p:spPr>
          <a:xfrm>
            <a:off x="432425" y="4686299"/>
            <a:ext cx="548700" cy="3531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800"/>
              <a:buFont typeface="Arial"/>
              <a:buNone/>
            </a:pPr>
            <a:fld id="{00000000-1234-1234-1234-123412341234}" type="slidenum">
              <a:rPr lang="en"/>
              <a:t>‹#›</a:t>
            </a:fld>
            <a:endParaRPr/>
          </a:p>
        </p:txBody>
      </p:sp>
      <p:sp>
        <p:nvSpPr>
          <p:cNvPr id="423" name="Google Shape;423;p69"/>
          <p:cNvSpPr txBox="1"/>
          <p:nvPr>
            <p:ph type="title"/>
          </p:nvPr>
        </p:nvSpPr>
        <p:spPr>
          <a:xfrm>
            <a:off x="432425" y="445025"/>
            <a:ext cx="82791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 is longgwas</a:t>
            </a:r>
            <a:endParaRPr/>
          </a:p>
        </p:txBody>
      </p:sp>
      <p:pic>
        <p:nvPicPr>
          <p:cNvPr id="424" name="Google Shape;424;p69"/>
          <p:cNvPicPr preferRelativeResize="0"/>
          <p:nvPr/>
        </p:nvPicPr>
        <p:blipFill rotWithShape="1">
          <a:blip r:embed="rId3">
            <a:alphaModFix/>
          </a:blip>
          <a:srcRect b="0" l="0" r="0" t="0"/>
          <a:stretch/>
        </p:blipFill>
        <p:spPr>
          <a:xfrm>
            <a:off x="545688" y="1333900"/>
            <a:ext cx="3773373" cy="2801877"/>
          </a:xfrm>
          <a:prstGeom prst="rect">
            <a:avLst/>
          </a:prstGeom>
          <a:noFill/>
          <a:ln>
            <a:noFill/>
          </a:ln>
        </p:spPr>
      </p:pic>
      <p:pic>
        <p:nvPicPr>
          <p:cNvPr id="425" name="Google Shape;425;p69"/>
          <p:cNvPicPr preferRelativeResize="0"/>
          <p:nvPr/>
        </p:nvPicPr>
        <p:blipFill>
          <a:blip r:embed="rId4">
            <a:alphaModFix/>
          </a:blip>
          <a:stretch>
            <a:fillRect/>
          </a:stretch>
        </p:blipFill>
        <p:spPr>
          <a:xfrm>
            <a:off x="5314662" y="1516352"/>
            <a:ext cx="3086674" cy="2619427"/>
          </a:xfrm>
          <a:prstGeom prst="rect">
            <a:avLst/>
          </a:prstGeom>
          <a:noFill/>
          <a:ln cap="flat" cmpd="sng" w="9525">
            <a:solidFill>
              <a:schemeClr val="dk1"/>
            </a:solidFill>
            <a:prstDash val="solid"/>
            <a:round/>
            <a:headEnd len="sm" w="sm" type="none"/>
            <a:tailEnd len="sm" w="sm" type="none"/>
          </a:ln>
        </p:spPr>
      </p:pic>
      <p:sp>
        <p:nvSpPr>
          <p:cNvPr id="426" name="Google Shape;426;p69"/>
          <p:cNvSpPr txBox="1"/>
          <p:nvPr>
            <p:ph idx="1" type="body"/>
          </p:nvPr>
        </p:nvSpPr>
        <p:spPr>
          <a:xfrm>
            <a:off x="432425" y="4198700"/>
            <a:ext cx="3999900" cy="35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500" u="sng">
                <a:solidFill>
                  <a:schemeClr val="hlink"/>
                </a:solidFill>
                <a:hlinkClick r:id="rId5"/>
              </a:rPr>
              <a:t>Documentation</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0"/>
          <p:cNvSpPr txBox="1"/>
          <p:nvPr>
            <p:ph idx="12" type="sldNum"/>
          </p:nvPr>
        </p:nvSpPr>
        <p:spPr>
          <a:xfrm>
            <a:off x="432425" y="4686299"/>
            <a:ext cx="548700" cy="353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432" name="Google Shape;432;p70"/>
          <p:cNvSpPr txBox="1"/>
          <p:nvPr>
            <p:ph type="title"/>
          </p:nvPr>
        </p:nvSpPr>
        <p:spPr>
          <a:xfrm>
            <a:off x="432425" y="445025"/>
            <a:ext cx="82791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a:t>
            </a:r>
            <a:r>
              <a:rPr lang="en"/>
              <a:t>onggwas components</a:t>
            </a:r>
            <a:endParaRPr/>
          </a:p>
        </p:txBody>
      </p:sp>
      <p:pic>
        <p:nvPicPr>
          <p:cNvPr id="433" name="Google Shape;433;p70"/>
          <p:cNvPicPr preferRelativeResize="0"/>
          <p:nvPr/>
        </p:nvPicPr>
        <p:blipFill>
          <a:blip r:embed="rId3">
            <a:alphaModFix/>
          </a:blip>
          <a:stretch>
            <a:fillRect/>
          </a:stretch>
        </p:blipFill>
        <p:spPr>
          <a:xfrm>
            <a:off x="5681325" y="1452862"/>
            <a:ext cx="2556025" cy="2740575"/>
          </a:xfrm>
          <a:prstGeom prst="rect">
            <a:avLst/>
          </a:prstGeom>
          <a:noFill/>
          <a:ln cap="flat" cmpd="sng" w="9525">
            <a:solidFill>
              <a:schemeClr val="dk1"/>
            </a:solidFill>
            <a:prstDash val="solid"/>
            <a:round/>
            <a:headEnd len="sm" w="sm" type="none"/>
            <a:tailEnd len="sm" w="sm" type="none"/>
          </a:ln>
        </p:spPr>
      </p:pic>
      <p:sp>
        <p:nvSpPr>
          <p:cNvPr id="434" name="Google Shape;434;p70"/>
          <p:cNvSpPr txBox="1"/>
          <p:nvPr/>
        </p:nvSpPr>
        <p:spPr>
          <a:xfrm>
            <a:off x="741675" y="3330375"/>
            <a:ext cx="4367700" cy="1021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t>Nextflow scripts (.nf)</a:t>
            </a:r>
            <a:endParaRPr b="1"/>
          </a:p>
          <a:p>
            <a:pPr indent="0" lvl="0" marL="0" rtl="0" algn="l">
              <a:spcBef>
                <a:spcPts val="0"/>
              </a:spcBef>
              <a:spcAft>
                <a:spcPts val="0"/>
              </a:spcAft>
              <a:buNone/>
            </a:pPr>
            <a:r>
              <a:rPr lang="en"/>
              <a:t>Nextflow script file format. nf format files are used to create processes, modules and workflows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100">
              <a:highlight>
                <a:srgbClr val="FFFFFF"/>
              </a:highlight>
            </a:endParaRPr>
          </a:p>
        </p:txBody>
      </p:sp>
      <p:sp>
        <p:nvSpPr>
          <p:cNvPr id="435" name="Google Shape;435;p70"/>
          <p:cNvSpPr txBox="1"/>
          <p:nvPr/>
        </p:nvSpPr>
        <p:spPr>
          <a:xfrm>
            <a:off x="741675" y="1134075"/>
            <a:ext cx="4367700" cy="12945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2"/>
                </a:solidFill>
              </a:rPr>
              <a:t>Configuration</a:t>
            </a:r>
            <a:r>
              <a:rPr b="1" lang="en">
                <a:solidFill>
                  <a:schemeClr val="dk2"/>
                </a:solidFill>
              </a:rPr>
              <a:t> file (.config)</a:t>
            </a:r>
            <a:endParaRPr b="1">
              <a:solidFill>
                <a:schemeClr val="dk2"/>
              </a:solidFill>
            </a:endParaRPr>
          </a:p>
          <a:p>
            <a:pPr indent="0" lvl="0" marL="0" rtl="0" algn="l">
              <a:spcBef>
                <a:spcPts val="0"/>
              </a:spcBef>
              <a:spcAft>
                <a:spcPts val="0"/>
              </a:spcAft>
              <a:buNone/>
            </a:pPr>
            <a:r>
              <a:rPr lang="en"/>
              <a:t>A way to specify a set of priorities. Configuration files allow you to specify what the different executors are and the priorities for each executor</a:t>
            </a:r>
            <a:endParaRPr/>
          </a:p>
          <a:p>
            <a:pPr indent="0" lvl="0" marL="0" rtl="0" algn="l">
              <a:spcBef>
                <a:spcPts val="0"/>
              </a:spcBef>
              <a:spcAft>
                <a:spcPts val="0"/>
              </a:spcAft>
              <a:buNone/>
            </a:pPr>
            <a:r>
              <a:t/>
            </a:r>
            <a:endParaRPr/>
          </a:p>
        </p:txBody>
      </p:sp>
      <p:sp>
        <p:nvSpPr>
          <p:cNvPr id="436" name="Google Shape;436;p70"/>
          <p:cNvSpPr txBox="1"/>
          <p:nvPr/>
        </p:nvSpPr>
        <p:spPr>
          <a:xfrm>
            <a:off x="741675" y="2343663"/>
            <a:ext cx="4367700" cy="9867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2"/>
                </a:solidFill>
              </a:rPr>
              <a:t>YAML (.yml)</a:t>
            </a:r>
            <a:endParaRPr b="1">
              <a:solidFill>
                <a:schemeClr val="dk2"/>
              </a:solidFill>
            </a:endParaRPr>
          </a:p>
          <a:p>
            <a:pPr indent="0" lvl="0" marL="0" rtl="0" algn="l">
              <a:spcBef>
                <a:spcPts val="0"/>
              </a:spcBef>
              <a:spcAft>
                <a:spcPts val="0"/>
              </a:spcAft>
              <a:buNone/>
            </a:pPr>
            <a:r>
              <a:rPr lang="en"/>
              <a:t>A set of arguments values that can passed together with the main workflow</a:t>
            </a:r>
            <a:endParaRPr sz="1200">
              <a:solidFill>
                <a:schemeClr val="dk2"/>
              </a:solidFill>
            </a:endParaRPr>
          </a:p>
          <a:p>
            <a:pPr indent="0" lvl="0" marL="0" rtl="0" algn="l">
              <a:spcBef>
                <a:spcPts val="0"/>
              </a:spcBef>
              <a:spcAft>
                <a:spcPts val="0"/>
              </a:spcAft>
              <a:buNone/>
            </a:pPr>
            <a:r>
              <a:t/>
            </a:r>
            <a:endParaRPr sz="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71"/>
          <p:cNvPicPr preferRelativeResize="0"/>
          <p:nvPr/>
        </p:nvPicPr>
        <p:blipFill rotWithShape="1">
          <a:blip r:embed="rId3">
            <a:alphaModFix/>
          </a:blip>
          <a:srcRect b="151620" l="-1190" r="1189" t="-151620"/>
          <a:stretch/>
        </p:blipFill>
        <p:spPr>
          <a:xfrm>
            <a:off x="152400" y="221775"/>
            <a:ext cx="8839201" cy="790343"/>
          </a:xfrm>
          <a:prstGeom prst="rect">
            <a:avLst/>
          </a:prstGeom>
          <a:noFill/>
          <a:ln>
            <a:noFill/>
          </a:ln>
        </p:spPr>
      </p:pic>
      <p:sp>
        <p:nvSpPr>
          <p:cNvPr id="442" name="Google Shape;442;p71"/>
          <p:cNvSpPr txBox="1"/>
          <p:nvPr>
            <p:ph type="title"/>
          </p:nvPr>
        </p:nvSpPr>
        <p:spPr>
          <a:xfrm>
            <a:off x="268050" y="330600"/>
            <a:ext cx="86079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990"/>
              <a:buNone/>
            </a:pPr>
            <a:r>
              <a:rPr b="1" lang="en" sz="2820">
                <a:solidFill>
                  <a:srgbClr val="0C8DC3"/>
                </a:solidFill>
              </a:rPr>
              <a:t>Workflow </a:t>
            </a:r>
            <a:endParaRPr b="1" sz="2320">
              <a:solidFill>
                <a:srgbClr val="0C8DC3"/>
              </a:solidFill>
            </a:endParaRPr>
          </a:p>
        </p:txBody>
      </p:sp>
      <p:pic>
        <p:nvPicPr>
          <p:cNvPr id="443" name="Google Shape;443;p71"/>
          <p:cNvPicPr preferRelativeResize="0"/>
          <p:nvPr/>
        </p:nvPicPr>
        <p:blipFill rotWithShape="1">
          <a:blip r:embed="rId4">
            <a:alphaModFix/>
          </a:blip>
          <a:srcRect b="0" l="0" r="0" t="0"/>
          <a:stretch/>
        </p:blipFill>
        <p:spPr>
          <a:xfrm>
            <a:off x="378175" y="963568"/>
            <a:ext cx="8086728" cy="1256773"/>
          </a:xfrm>
          <a:prstGeom prst="rect">
            <a:avLst/>
          </a:prstGeom>
          <a:noFill/>
          <a:ln>
            <a:noFill/>
          </a:ln>
        </p:spPr>
      </p:pic>
      <p:pic>
        <p:nvPicPr>
          <p:cNvPr id="444" name="Google Shape;444;p71"/>
          <p:cNvPicPr preferRelativeResize="0"/>
          <p:nvPr/>
        </p:nvPicPr>
        <p:blipFill rotWithShape="1">
          <a:blip r:embed="rId5">
            <a:alphaModFix/>
          </a:blip>
          <a:srcRect b="0" l="0" r="0" t="0"/>
          <a:stretch/>
        </p:blipFill>
        <p:spPr>
          <a:xfrm>
            <a:off x="2476150" y="2369888"/>
            <a:ext cx="1732174" cy="2095248"/>
          </a:xfrm>
          <a:prstGeom prst="rect">
            <a:avLst/>
          </a:prstGeom>
          <a:noFill/>
          <a:ln cap="flat" cmpd="sng" w="9525">
            <a:solidFill>
              <a:schemeClr val="dk1"/>
            </a:solidFill>
            <a:prstDash val="solid"/>
            <a:round/>
            <a:headEnd len="sm" w="sm" type="none"/>
            <a:tailEnd len="sm" w="sm" type="none"/>
          </a:ln>
        </p:spPr>
      </p:pic>
      <p:pic>
        <p:nvPicPr>
          <p:cNvPr id="445" name="Google Shape;445;p71"/>
          <p:cNvPicPr preferRelativeResize="0"/>
          <p:nvPr/>
        </p:nvPicPr>
        <p:blipFill rotWithShape="1">
          <a:blip r:embed="rId6">
            <a:alphaModFix/>
          </a:blip>
          <a:srcRect b="0" l="0" r="0" t="0"/>
          <a:stretch/>
        </p:blipFill>
        <p:spPr>
          <a:xfrm>
            <a:off x="7614528" y="2779926"/>
            <a:ext cx="763571" cy="497979"/>
          </a:xfrm>
          <a:prstGeom prst="rect">
            <a:avLst/>
          </a:prstGeom>
          <a:noFill/>
          <a:ln>
            <a:noFill/>
          </a:ln>
        </p:spPr>
      </p:pic>
      <p:pic>
        <p:nvPicPr>
          <p:cNvPr id="446" name="Google Shape;446;p71"/>
          <p:cNvPicPr preferRelativeResize="0"/>
          <p:nvPr/>
        </p:nvPicPr>
        <p:blipFill rotWithShape="1">
          <a:blip r:embed="rId7">
            <a:alphaModFix/>
          </a:blip>
          <a:srcRect b="0" l="0" r="0" t="0"/>
          <a:stretch/>
        </p:blipFill>
        <p:spPr>
          <a:xfrm>
            <a:off x="7819730" y="3447547"/>
            <a:ext cx="485908" cy="508227"/>
          </a:xfrm>
          <a:prstGeom prst="rect">
            <a:avLst/>
          </a:prstGeom>
          <a:noFill/>
          <a:ln>
            <a:noFill/>
          </a:ln>
        </p:spPr>
      </p:pic>
      <p:pic>
        <p:nvPicPr>
          <p:cNvPr id="447" name="Google Shape;447;p71"/>
          <p:cNvPicPr preferRelativeResize="0"/>
          <p:nvPr/>
        </p:nvPicPr>
        <p:blipFill rotWithShape="1">
          <a:blip r:embed="rId8">
            <a:alphaModFix/>
          </a:blip>
          <a:srcRect b="0" l="0" r="0" t="0"/>
          <a:stretch/>
        </p:blipFill>
        <p:spPr>
          <a:xfrm>
            <a:off x="431726" y="3184141"/>
            <a:ext cx="1876424" cy="466725"/>
          </a:xfrm>
          <a:prstGeom prst="rect">
            <a:avLst/>
          </a:prstGeom>
          <a:noFill/>
          <a:ln>
            <a:noFill/>
          </a:ln>
        </p:spPr>
      </p:pic>
      <p:pic>
        <p:nvPicPr>
          <p:cNvPr id="448" name="Google Shape;448;p71"/>
          <p:cNvPicPr preferRelativeResize="0"/>
          <p:nvPr/>
        </p:nvPicPr>
        <p:blipFill rotWithShape="1">
          <a:blip r:embed="rId9">
            <a:alphaModFix/>
          </a:blip>
          <a:srcRect b="0" l="0" r="0" t="0"/>
          <a:stretch/>
        </p:blipFill>
        <p:spPr>
          <a:xfrm>
            <a:off x="6945150" y="3483699"/>
            <a:ext cx="763572" cy="435926"/>
          </a:xfrm>
          <a:prstGeom prst="rect">
            <a:avLst/>
          </a:prstGeom>
          <a:noFill/>
          <a:ln>
            <a:noFill/>
          </a:ln>
        </p:spPr>
      </p:pic>
      <p:pic>
        <p:nvPicPr>
          <p:cNvPr id="449" name="Google Shape;449;p71"/>
          <p:cNvPicPr preferRelativeResize="0"/>
          <p:nvPr/>
        </p:nvPicPr>
        <p:blipFill rotWithShape="1">
          <a:blip r:embed="rId10">
            <a:alphaModFix/>
          </a:blip>
          <a:srcRect b="0" l="0" r="0" t="0"/>
          <a:stretch/>
        </p:blipFill>
        <p:spPr>
          <a:xfrm>
            <a:off x="7039356" y="2935751"/>
            <a:ext cx="575160" cy="321756"/>
          </a:xfrm>
          <a:prstGeom prst="rect">
            <a:avLst/>
          </a:prstGeom>
          <a:noFill/>
          <a:ln>
            <a:noFill/>
          </a:ln>
        </p:spPr>
      </p:pic>
      <p:pic>
        <p:nvPicPr>
          <p:cNvPr id="450" name="Google Shape;450;p71"/>
          <p:cNvPicPr preferRelativeResize="0"/>
          <p:nvPr/>
        </p:nvPicPr>
        <p:blipFill rotWithShape="1">
          <a:blip r:embed="rId11">
            <a:alphaModFix/>
          </a:blip>
          <a:srcRect b="0" l="0" r="0" t="0"/>
          <a:stretch/>
        </p:blipFill>
        <p:spPr>
          <a:xfrm>
            <a:off x="4710650" y="3172615"/>
            <a:ext cx="1732175" cy="4897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2"/>
          <p:cNvSpPr txBox="1"/>
          <p:nvPr>
            <p:ph idx="12" type="sldNum"/>
          </p:nvPr>
        </p:nvSpPr>
        <p:spPr>
          <a:xfrm>
            <a:off x="432425" y="4686299"/>
            <a:ext cx="548700" cy="353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456" name="Google Shape;456;p72"/>
          <p:cNvSpPr txBox="1"/>
          <p:nvPr>
            <p:ph type="title"/>
          </p:nvPr>
        </p:nvSpPr>
        <p:spPr>
          <a:xfrm>
            <a:off x="432425" y="445025"/>
            <a:ext cx="8279100" cy="572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More features coming</a:t>
            </a:r>
            <a:endParaRPr/>
          </a:p>
        </p:txBody>
      </p:sp>
      <p:sp>
        <p:nvSpPr>
          <p:cNvPr id="457" name="Google Shape;457;p72"/>
          <p:cNvSpPr txBox="1"/>
          <p:nvPr/>
        </p:nvSpPr>
        <p:spPr>
          <a:xfrm>
            <a:off x="825800" y="1790425"/>
            <a:ext cx="7392900" cy="10539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Functional annotation </a:t>
            </a:r>
            <a:r>
              <a:rPr lang="en"/>
              <a:t>is currently being added to nextflow longgwas tool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Fine-mapping</a:t>
            </a:r>
            <a:r>
              <a:rPr lang="en"/>
              <a:t> and SMR (summary level mendelian randomization might be added as well)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202C"/>
      </a:dk1>
      <a:lt1>
        <a:srgbClr val="FFFFFF"/>
      </a:lt1>
      <a:dk2>
        <a:srgbClr val="303030"/>
      </a:dk2>
      <a:lt2>
        <a:srgbClr val="E3E4E3"/>
      </a:lt2>
      <a:accent1>
        <a:srgbClr val="035C81"/>
      </a:accent1>
      <a:accent2>
        <a:srgbClr val="0C8DC3"/>
      </a:accent2>
      <a:accent3>
        <a:srgbClr val="34A270"/>
      </a:accent3>
      <a:accent4>
        <a:srgbClr val="8C4E9F"/>
      </a:accent4>
      <a:accent5>
        <a:srgbClr val="E9A64C"/>
      </a:accent5>
      <a:accent6>
        <a:srgbClr val="CF2FB3"/>
      </a:accent6>
      <a:hlink>
        <a:srgbClr val="0C8D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202C"/>
      </a:dk1>
      <a:lt1>
        <a:srgbClr val="FFFFFF"/>
      </a:lt1>
      <a:dk2>
        <a:srgbClr val="303030"/>
      </a:dk2>
      <a:lt2>
        <a:srgbClr val="E3E4E3"/>
      </a:lt2>
      <a:accent1>
        <a:srgbClr val="035C81"/>
      </a:accent1>
      <a:accent2>
        <a:srgbClr val="0C8DC3"/>
      </a:accent2>
      <a:accent3>
        <a:srgbClr val="34A270"/>
      </a:accent3>
      <a:accent4>
        <a:srgbClr val="8C4E9F"/>
      </a:accent4>
      <a:accent5>
        <a:srgbClr val="E9A64C"/>
      </a:accent5>
      <a:accent6>
        <a:srgbClr val="CF2FB3"/>
      </a:accent6>
      <a:hlink>
        <a:srgbClr val="0C8D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